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72" r:id="rId1"/>
  </p:sldMasterIdLst>
  <p:notesMasterIdLst>
    <p:notesMasterId r:id="rId18"/>
  </p:notesMasterIdLst>
  <p:handoutMasterIdLst>
    <p:handoutMasterId r:id="rId19"/>
  </p:handoutMasterIdLst>
  <p:sldIdLst>
    <p:sldId id="260" r:id="rId2"/>
    <p:sldId id="261" r:id="rId3"/>
    <p:sldId id="263" r:id="rId4"/>
    <p:sldId id="264" r:id="rId5"/>
    <p:sldId id="270" r:id="rId6"/>
    <p:sldId id="273" r:id="rId7"/>
    <p:sldId id="274" r:id="rId8"/>
    <p:sldId id="280" r:id="rId9"/>
    <p:sldId id="279" r:id="rId10"/>
    <p:sldId id="291" r:id="rId11"/>
    <p:sldId id="281" r:id="rId12"/>
    <p:sldId id="284" r:id="rId13"/>
    <p:sldId id="286" r:id="rId14"/>
    <p:sldId id="289" r:id="rId15"/>
    <p:sldId id="290" r:id="rId16"/>
    <p:sldId id="293" r:id="rId17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EF0"/>
    <a:srgbClr val="B2CAE8"/>
    <a:srgbClr val="C3DFF0"/>
    <a:srgbClr val="DCEFF9"/>
    <a:srgbClr val="BCD2EC"/>
    <a:srgbClr val="C6D8EE"/>
    <a:srgbClr val="B0C2D4"/>
    <a:srgbClr val="C5D8EE"/>
    <a:srgbClr val="C9E3F2"/>
    <a:srgbClr val="D1E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1"/>
    <p:restoredTop sz="94650"/>
  </p:normalViewPr>
  <p:slideViewPr>
    <p:cSldViewPr snapToGrid="0">
      <p:cViewPr varScale="1">
        <p:scale>
          <a:sx n="102" d="100"/>
          <a:sy n="102" d="100"/>
        </p:scale>
        <p:origin x="20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6C0B85-4E97-3E8C-CA20-29D4C96286C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8BBAC-E1E4-2370-F868-66F264D72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5B348-5BEB-6D44-924C-17FA43E1380D}" type="datetimeFigureOut">
              <a:rPr lang="en-IT" smtClean="0"/>
              <a:t>16/09/24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50461-E4B1-35F8-4748-0B1B9DB415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2666B-4E81-7E65-A04B-7C3F3391FD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9FB29-DD27-D741-9E78-15C3E9F7BF3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899706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0C81C-84CD-D74B-9219-02E050DED406}" type="datetimeFigureOut">
              <a:rPr lang="en-IT" smtClean="0"/>
              <a:t>16/09/24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D3FD7-AA4B-F046-B06E-42C3303654A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879325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0187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724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9133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83843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1A80-CE66-2679-7944-EC955BEDF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5F35D-C0B7-2A9E-40C1-94BED55EF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B059B-A1D4-519C-E5A2-BC2472A92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809B7-7AB3-A99A-82CF-B17FFB3C6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400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559F1-C36B-A447-9963-1DF7ABE05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AA031B-2E38-7352-B179-4FE1EB94B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6C2145-B506-66AD-9645-3F2E2B5A5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30469-4BC9-79D7-7341-F270B8842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7522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52FB-5232-1D12-89E0-D3FB07DEF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4E41B-DF70-E91E-9D0D-1716433DD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799A6-5C91-F8C0-E03D-A27BEE97F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F9B1A-6DDC-0AE1-B5E6-5E98254433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2478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271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A400-5E5F-F8E7-51AA-E0DC76380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456634-D2F6-870C-7357-855CE54EF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E8616-B8AF-1720-7A2B-419D8B108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4BBCC-B161-72CE-2ABA-123BDA2C2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05596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37B5-4E00-97FA-AEF1-5FA4C98D6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DBA4D-61BD-24F9-FB02-1899F6369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1384B9-138B-4FE2-2619-FFD2E9416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B4D4F-1AB7-CEE8-98FD-A9F0E6221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D3FD7-AA4B-F046-B06E-42C3303654A8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53394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5883-6F60-A5F8-BF64-E15EC3DEC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A2B65-1025-B54D-5F54-63EB5ADA3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24BC-3CD8-2A4B-B49E-9E01DC9A1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CF907-02EB-FE42-B8C8-99C4D2E5D6C8}" type="datetime1">
              <a:rPr lang="it-IT" smtClean="0"/>
              <a:t>16/09/24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486CB-32BB-C208-907E-FFFD84E6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5C135-03BF-8125-0F5F-EFB3C795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69830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B2B2-E9E2-1A22-26F1-CAA4A47B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783CA-B8A8-4EC8-A46F-23907AAF8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48AB1-1959-1A3A-9DB5-5272EC430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922A1-9688-7B46-9782-ED72BE630017}" type="datetime1">
              <a:rPr lang="it-IT" smtClean="0"/>
              <a:t>16/09/24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43D31-B3CE-F3A9-39DD-8519559C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7E396-C763-FA90-43E5-3DE32D4E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1616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9AE5E8-19AC-8ADF-39D5-EDBF6FD5E5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C6B4D-C5DA-8886-ED0A-8E4D6D638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7A4CC-8C0B-F6F5-D281-CBB4D111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E301-DC37-D542-9D57-DA516C95D5EF}" type="datetime1">
              <a:rPr lang="it-IT" smtClean="0"/>
              <a:t>16/09/24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21441-127A-96BF-64C9-103ECFDF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C7B9E-DD74-7009-1229-D4FB6348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7673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3486-E188-6CF9-8309-6E9BE847C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24B5-E92E-67F5-D75E-CDA55321D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A7CC-37CD-C21E-7E58-6C0E69660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D73E-509B-504A-BE24-4D2EC959214C}" type="datetime1">
              <a:rPr lang="it-IT" smtClean="0"/>
              <a:t>16/09/24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2707B-C869-72C5-2300-F8368AD9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E962C-FAA9-9E89-2CCC-EDAACE5D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9619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10A19-9AD6-682A-D744-4D224318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86622-B229-AC26-A531-8FB17069E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CA241-E628-104B-C1BD-4D9C319F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F449-A788-B94B-B538-CCC7E0131867}" type="datetime1">
              <a:rPr lang="it-IT" smtClean="0"/>
              <a:t>16/09/24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10E85-F5BE-01E9-F38B-DD855866B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D750E-EBA3-7040-F17E-079083C6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6979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1BAD-80FC-B3F5-3810-96EFA03B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3D83D-9CF3-CE72-37A4-8F49ECD43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4510-4A63-D299-6B19-F98ACA1D2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6C472-E32C-F277-B2D7-5E1EB9E6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7829-4076-2E4C-B5DF-129EC27CE3AA}" type="datetime1">
              <a:rPr lang="it-IT" smtClean="0"/>
              <a:t>16/09/24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101EA-C252-5C7E-A0E7-67DF6F9C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3CCF3C-D3E7-C086-A6F5-95F40D9EF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8833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7149-C337-1AE2-612E-C58B3CD3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AE0C8-CA82-B6A8-540B-59889F361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FA475-0948-5079-DC95-B559E8852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38E26-DD17-DDD3-10E0-B49476F42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8875D-80E2-6E7B-C8DD-CA1E0E2AE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475EC-A9CC-5A65-B34F-41257FD4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E06C5-F4DA-564E-8A37-6AC30A16BFD5}" type="datetime1">
              <a:rPr lang="it-IT" smtClean="0"/>
              <a:t>16/09/24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4CC7C-B140-39EB-11AD-25E990D8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F38FEC-7AC5-8864-49C8-BEF0DEF5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17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2F76-0D3C-FF35-D090-74C94CC2F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0967D-C7B6-FCDE-5BEA-86D82EB97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ADA8D-8165-3448-82ED-D8DDDEC46B87}" type="datetime1">
              <a:rPr lang="it-IT" smtClean="0"/>
              <a:t>16/09/24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49C25-03B7-0E6A-4E8B-0FD5D76B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B3D63-9D7F-61E8-FB68-D357A07C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9939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D1F942-4AEC-DA74-82B9-B79571E86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4BB35-40B4-3249-9799-DA1311475E1B}" type="datetime1">
              <a:rPr lang="it-IT" smtClean="0"/>
              <a:t>16/09/24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58E49-8CF7-ED99-A5FA-AA283BDB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114C7-F1E4-1647-5691-576EC79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8607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A7B4-9C9D-C826-8573-D1605BE7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9794F-19C6-8C2B-9C79-B4D455490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BA3B5-524F-8969-62E9-100643EE4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44E2A-A044-C645-EF83-75D4CB47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F0FC-95EF-1E44-90F0-24F08A6EC29F}" type="datetime1">
              <a:rPr lang="it-IT" smtClean="0"/>
              <a:t>16/09/24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4E41F-77D1-8B5B-0EA1-C12D19A6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76EA8E-FA72-5CE3-AABD-CAF7991D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50090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3861D-B465-F257-9A3D-D514B6E1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CC7957-92EC-1552-D897-8DAC9C502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0A218-77E8-5063-A538-AE26A576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52FDB-70CA-D540-2D2B-CE2813A3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5930C-82B2-DB41-BCC8-05C944563A51}" type="datetime1">
              <a:rPr lang="it-IT" smtClean="0"/>
              <a:t>16/09/24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5C5FE-E58A-EA81-7EB9-EAF72915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E6F7A-810F-36CF-24C6-AC0F2B4C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834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0BF3DF-2B24-E95B-75C7-BF727133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3FC36-715D-A9C7-441B-272CC27FE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6BDDC-3BA9-B07D-BDAF-D749C3404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71B3A4-074B-5C4B-89DB-4BDB2B6C7F3D}" type="datetime1">
              <a:rPr lang="it-IT" smtClean="0"/>
              <a:t>16/09/24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B5BB8-0DD3-FAEC-C91C-E024E9E0B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EFDD-DF9F-62BD-6E94-7D4B30744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6B216F-8A44-0248-B5C1-3E7465286C05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3392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CBA65-02E9-24EF-F26C-ECF4CDF6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1997D48-67F4-F431-3896-CABFFD58E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3206E1-D339-6E37-3B76-75EE1F9D2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61ADE9-14BF-8A82-D1E4-CE30BB37B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279" y="1445054"/>
            <a:ext cx="6739136" cy="2387918"/>
          </a:xfrm>
        </p:spPr>
        <p:txBody>
          <a:bodyPr anchor="b">
            <a:normAutofit/>
          </a:bodyPr>
          <a:lstStyle/>
          <a:p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VolleyVisionAI</a:t>
            </a:r>
            <a:endParaRPr lang="en-IT" sz="5200" dirty="0">
              <a:solidFill>
                <a:schemeClr val="tx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DC0CA29-E73D-2601-1BC2-834018C72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505" y="3904239"/>
            <a:ext cx="6740685" cy="682079"/>
          </a:xfrm>
        </p:spPr>
        <p:txBody>
          <a:bodyPr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Web App per l’Analisi Video nella Pallavolo</a:t>
            </a:r>
          </a:p>
          <a:p>
            <a:endParaRPr lang="en-IT" dirty="0">
              <a:solidFill>
                <a:schemeClr val="tx2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C85CD2-AD71-A0D4-D928-14273CD1A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315B84-4B88-978E-251F-6BB62298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DDC057-6CB4-F1EE-B984-D907DC2B9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E3C2A8-5FF1-5BE2-9CD1-13F8E8E6F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68EEEDC-7863-2D41-015D-0F2029CA0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56A2283-345B-F8AE-DF01-5FF5FD1CB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F6FFCD5-08CB-E7C1-B8B4-F1AE4CC3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4E9D154-7632-656C-BFD7-DDF3C7D0F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4ABB991-DF10-1A78-031D-DF5FC466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F2E8D08-F580-4E84-DAA3-42C0853D7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51076-274C-EC6A-BEB7-5F7AD1D04602}"/>
              </a:ext>
            </a:extLst>
          </p:cNvPr>
          <p:cNvSpPr txBox="1"/>
          <p:nvPr/>
        </p:nvSpPr>
        <p:spPr>
          <a:xfrm>
            <a:off x="233491" y="4939750"/>
            <a:ext cx="23483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T" sz="1400" b="1" dirty="0"/>
              <a:t>Supervisore</a:t>
            </a:r>
          </a:p>
          <a:p>
            <a:pPr>
              <a:lnSpc>
                <a:spcPct val="150000"/>
              </a:lnSpc>
            </a:pPr>
            <a:r>
              <a:rPr lang="en-IT" sz="1400" dirty="0"/>
              <a:t>Luca Turchet</a:t>
            </a:r>
          </a:p>
          <a:p>
            <a:endParaRPr lang="en-IT" sz="1400" dirty="0"/>
          </a:p>
          <a:p>
            <a:pPr>
              <a:lnSpc>
                <a:spcPct val="150000"/>
              </a:lnSpc>
            </a:pPr>
            <a:r>
              <a:rPr lang="en-IT" sz="1400" b="1" dirty="0"/>
              <a:t>Co-Supervisore</a:t>
            </a:r>
          </a:p>
          <a:p>
            <a:pPr>
              <a:lnSpc>
                <a:spcPct val="150000"/>
              </a:lnSpc>
            </a:pPr>
            <a:r>
              <a:rPr lang="en-IT" sz="1400" dirty="0"/>
              <a:t>Maurizio Napolitano</a:t>
            </a:r>
          </a:p>
          <a:p>
            <a:endParaRPr lang="en-IT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DA6441-217D-93E2-1937-573B2468ED2F}"/>
              </a:ext>
            </a:extLst>
          </p:cNvPr>
          <p:cNvSpPr txBox="1"/>
          <p:nvPr/>
        </p:nvSpPr>
        <p:spPr>
          <a:xfrm>
            <a:off x="2371725" y="5788274"/>
            <a:ext cx="14021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T" sz="1400" b="1" dirty="0"/>
              <a:t>Laureando</a:t>
            </a:r>
          </a:p>
          <a:p>
            <a:pPr>
              <a:lnSpc>
                <a:spcPct val="150000"/>
              </a:lnSpc>
            </a:pPr>
            <a:r>
              <a:rPr lang="en-IT" sz="1400" dirty="0"/>
              <a:t>Andrea Richichi</a:t>
            </a:r>
          </a:p>
          <a:p>
            <a:endParaRPr lang="en-IT" sz="1400" dirty="0"/>
          </a:p>
          <a:p>
            <a:endParaRPr lang="en-IT" sz="1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1504E17-590E-B38B-9CC4-02E861906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43" b="20236"/>
          <a:stretch/>
        </p:blipFill>
        <p:spPr bwMode="auto">
          <a:xfrm>
            <a:off x="9721939" y="327169"/>
            <a:ext cx="2025912" cy="6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EB22C4-2627-3453-D4C3-F7D1CBDBE968}"/>
              </a:ext>
            </a:extLst>
          </p:cNvPr>
          <p:cNvSpPr txBox="1"/>
          <p:nvPr/>
        </p:nvSpPr>
        <p:spPr>
          <a:xfrm>
            <a:off x="9393951" y="1183444"/>
            <a:ext cx="2681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400" b="1" dirty="0"/>
              <a:t>Università Degli Studi di Trento</a:t>
            </a:r>
          </a:p>
          <a:p>
            <a:pPr algn="ctr"/>
            <a:r>
              <a:rPr lang="en-IT" sz="1400" dirty="0"/>
              <a:t>Corso di Laurea in Informatica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CA6566-0450-61BE-0B66-FA88FF1E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2</a:t>
            </a:fld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60700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C235F3-3771-68D2-9670-8F32BCED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86FAFAC4-A4D8-BAAC-746C-079BE6243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5FCC9-252B-FF91-CBAF-0A3F08E6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835" y="2657478"/>
            <a:ext cx="5898023" cy="955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Interfacce</a:t>
            </a:r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Utente</a:t>
            </a:r>
            <a:endParaRPr lang="en-US" sz="52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060D7-CF19-76FD-D320-3B3A9488C2F2}"/>
              </a:ext>
            </a:extLst>
          </p:cNvPr>
          <p:cNvSpPr txBox="1"/>
          <p:nvPr/>
        </p:nvSpPr>
        <p:spPr>
          <a:xfrm>
            <a:off x="3370855" y="3895489"/>
            <a:ext cx="5449982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Manual Page – AI Page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896B868-56A5-EB19-48DB-820019F2F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56" name="Freeform: Shape 59">
              <a:extLst>
                <a:ext uri="{FF2B5EF4-FFF2-40B4-BE49-F238E27FC236}">
                  <a16:creationId xmlns:a16="http://schemas.microsoft.com/office/drawing/2014/main" id="{1715047D-8711-0A96-8C66-D5991F02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60">
              <a:extLst>
                <a:ext uri="{FF2B5EF4-FFF2-40B4-BE49-F238E27FC236}">
                  <a16:creationId xmlns:a16="http://schemas.microsoft.com/office/drawing/2014/main" id="{81ACA057-4727-3C7D-2AE8-0BD209189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78666A3F-DF8E-F011-F9A2-852246BF9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2">
              <a:extLst>
                <a:ext uri="{FF2B5EF4-FFF2-40B4-BE49-F238E27FC236}">
                  <a16:creationId xmlns:a16="http://schemas.microsoft.com/office/drawing/2014/main" id="{F0A4CACC-E208-064D-C6B2-46859D941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6412467-45A9-08C5-04FC-FC6A9C24C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72" name="Freeform: Shape 65">
              <a:extLst>
                <a:ext uri="{FF2B5EF4-FFF2-40B4-BE49-F238E27FC236}">
                  <a16:creationId xmlns:a16="http://schemas.microsoft.com/office/drawing/2014/main" id="{DDE05576-7C47-0664-5715-368EEC8B9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66">
              <a:extLst>
                <a:ext uri="{FF2B5EF4-FFF2-40B4-BE49-F238E27FC236}">
                  <a16:creationId xmlns:a16="http://schemas.microsoft.com/office/drawing/2014/main" id="{275D0371-1ADB-2A8C-540F-DB96FFCC9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67">
              <a:extLst>
                <a:ext uri="{FF2B5EF4-FFF2-40B4-BE49-F238E27FC236}">
                  <a16:creationId xmlns:a16="http://schemas.microsoft.com/office/drawing/2014/main" id="{3A5D5B65-DAB2-FB15-3C31-DC3C1D597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5" name="Freeform: Shape 68">
              <a:extLst>
                <a:ext uri="{FF2B5EF4-FFF2-40B4-BE49-F238E27FC236}">
                  <a16:creationId xmlns:a16="http://schemas.microsoft.com/office/drawing/2014/main" id="{595AEC53-127C-FE5C-980F-698F25537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85462-7D62-CC5D-E17B-867B722A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11</a:t>
            </a:fld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5281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92FFD-A366-6C57-106D-A6DD485F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12</a:t>
            </a:fld>
            <a:endParaRPr lang="en-IT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6A13EE-B782-C0D8-EDF5-EF011378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T" sz="4000" b="1" dirty="0"/>
              <a:t>Manual Page</a:t>
            </a:r>
            <a:endParaRPr lang="en-IT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33FBB6-23EF-441F-5439-50007A823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528034" y="4682671"/>
            <a:ext cx="2898948" cy="2175328"/>
            <a:chOff x="-305" y="-1"/>
            <a:chExt cx="3832880" cy="2876136"/>
          </a:xfrm>
        </p:grpSpPr>
        <p:sp>
          <p:nvSpPr>
            <p:cNvPr id="11" name="Freeform: Shape 35">
              <a:extLst>
                <a:ext uri="{FF2B5EF4-FFF2-40B4-BE49-F238E27FC236}">
                  <a16:creationId xmlns:a16="http://schemas.microsoft.com/office/drawing/2014/main" id="{8DFA0B95-D524-7082-5432-07EEA64C6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36">
              <a:extLst>
                <a:ext uri="{FF2B5EF4-FFF2-40B4-BE49-F238E27FC236}">
                  <a16:creationId xmlns:a16="http://schemas.microsoft.com/office/drawing/2014/main" id="{15D1B5AB-4377-CD3E-586A-D8146140DE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7F867E97-8712-E6B5-2114-6586E2A75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38">
              <a:extLst>
                <a:ext uri="{FF2B5EF4-FFF2-40B4-BE49-F238E27FC236}">
                  <a16:creationId xmlns:a16="http://schemas.microsoft.com/office/drawing/2014/main" id="{627F1022-2077-B14F-B106-427CEEF80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C06FCE-F399-2C2B-7039-B095DC87C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7097" y="0"/>
            <a:ext cx="4091189" cy="2987900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54CD2E6D-C3EB-B7F2-D720-013BAEE7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13C25364-38B4-2BF1-9224-E6BD3EC03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F1C6F197-9210-A431-10E8-F3ABA9CF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8C0BB32F-E423-66CF-4B9D-F54F9A5B9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489B15-6D63-674E-506A-12D10603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0"/>
          <a:stretch/>
        </p:blipFill>
        <p:spPr>
          <a:xfrm>
            <a:off x="1561935" y="1056904"/>
            <a:ext cx="9068130" cy="5423096"/>
          </a:xfrm>
          <a:prstGeom prst="roundRect">
            <a:avLst>
              <a:gd name="adj" fmla="val 985"/>
            </a:avLst>
          </a:prstGeom>
          <a:effectLst>
            <a:outerShdw blurRad="76200" dist="63500" dir="2700000" sx="101000" sy="101000" algn="tl" rotWithShape="0">
              <a:srgbClr val="B2CAE8">
                <a:alpha val="721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943F0-6429-1DC9-ABA7-4FFE4DCB4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9AD3-E9A4-F133-75FE-DF76877F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13</a:t>
            </a:fld>
            <a:endParaRPr lang="en-IT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E228F-438B-C959-3F33-32F0BF8E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T" sz="4000" b="1" dirty="0"/>
              <a:t>AI Page</a:t>
            </a:r>
            <a:endParaRPr lang="en-IT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D718E6-9A51-649F-13DF-D6DE3DB45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528034" y="4682671"/>
            <a:ext cx="2898948" cy="2175328"/>
            <a:chOff x="-305" y="-1"/>
            <a:chExt cx="3832880" cy="2876136"/>
          </a:xfrm>
        </p:grpSpPr>
        <p:sp>
          <p:nvSpPr>
            <p:cNvPr id="11" name="Freeform: Shape 35">
              <a:extLst>
                <a:ext uri="{FF2B5EF4-FFF2-40B4-BE49-F238E27FC236}">
                  <a16:creationId xmlns:a16="http://schemas.microsoft.com/office/drawing/2014/main" id="{7DC99219-E513-E587-7524-A4984B3EF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36">
              <a:extLst>
                <a:ext uri="{FF2B5EF4-FFF2-40B4-BE49-F238E27FC236}">
                  <a16:creationId xmlns:a16="http://schemas.microsoft.com/office/drawing/2014/main" id="{E9B44B4B-25B7-0BCF-A6C4-C080B538B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37">
              <a:extLst>
                <a:ext uri="{FF2B5EF4-FFF2-40B4-BE49-F238E27FC236}">
                  <a16:creationId xmlns:a16="http://schemas.microsoft.com/office/drawing/2014/main" id="{534E1D3F-6B42-F470-910C-FFC9C9CB7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38">
              <a:extLst>
                <a:ext uri="{FF2B5EF4-FFF2-40B4-BE49-F238E27FC236}">
                  <a16:creationId xmlns:a16="http://schemas.microsoft.com/office/drawing/2014/main" id="{5AD6E1DD-BB29-3D5A-F999-AEBA41209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0B22C-B381-9818-7CC8-775EBB829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7097" y="0"/>
            <a:ext cx="4091189" cy="2987900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1242FF81-0FD5-7C11-431E-CB8DAC84B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30">
              <a:extLst>
                <a:ext uri="{FF2B5EF4-FFF2-40B4-BE49-F238E27FC236}">
                  <a16:creationId xmlns:a16="http://schemas.microsoft.com/office/drawing/2014/main" id="{8A86A296-449B-B846-BBA3-5976A15B5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31">
              <a:extLst>
                <a:ext uri="{FF2B5EF4-FFF2-40B4-BE49-F238E27FC236}">
                  <a16:creationId xmlns:a16="http://schemas.microsoft.com/office/drawing/2014/main" id="{1AD3996F-2EA6-0850-1B78-B637F663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32">
              <a:extLst>
                <a:ext uri="{FF2B5EF4-FFF2-40B4-BE49-F238E27FC236}">
                  <a16:creationId xmlns:a16="http://schemas.microsoft.com/office/drawing/2014/main" id="{0CE27956-A8C3-0456-4895-7D36026B4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64E793F-2A6D-D63F-EFDF-B0144ECE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" r="68"/>
          <a:stretch/>
        </p:blipFill>
        <p:spPr>
          <a:xfrm>
            <a:off x="1561935" y="1056904"/>
            <a:ext cx="9068130" cy="5423096"/>
          </a:xfrm>
          <a:prstGeom prst="roundRect">
            <a:avLst>
              <a:gd name="adj" fmla="val 985"/>
            </a:avLst>
          </a:prstGeom>
          <a:effectLst>
            <a:outerShdw blurRad="76200" dist="63500" dir="2700000" sx="101000" sy="101000" algn="tl" rotWithShape="0">
              <a:srgbClr val="B2CAE8">
                <a:alpha val="721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33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F04D1-3656-0448-17FC-4B519016E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6EE1-C162-AAA9-1DA1-9D03A02B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4400"/>
            <a:ext cx="10515600" cy="1325563"/>
          </a:xfrm>
        </p:spPr>
        <p:txBody>
          <a:bodyPr>
            <a:normAutofit/>
          </a:bodyPr>
          <a:lstStyle/>
          <a:p>
            <a:r>
              <a:rPr lang="en-IT" sz="4000" b="1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BC73B-D4A7-5923-C111-3ED783BD5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17036"/>
            <a:ext cx="10728914" cy="1173069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err="1"/>
              <a:t>Grazie</a:t>
            </a:r>
            <a:r>
              <a:rPr lang="en-GB" sz="2400" dirty="0"/>
              <a:t> </a:t>
            </a:r>
            <a:r>
              <a:rPr lang="en-GB" sz="2400" dirty="0" err="1"/>
              <a:t>all’interfaccia</a:t>
            </a:r>
            <a:r>
              <a:rPr lang="en-GB" sz="2400" dirty="0"/>
              <a:t> </a:t>
            </a:r>
            <a:r>
              <a:rPr lang="en-GB" sz="2400" dirty="0" err="1"/>
              <a:t>estremamente</a:t>
            </a:r>
            <a:r>
              <a:rPr lang="en-GB" sz="2400" dirty="0"/>
              <a:t> </a:t>
            </a:r>
            <a:r>
              <a:rPr lang="en-GB" sz="2400" b="1" dirty="0"/>
              <a:t>User-Friendly</a:t>
            </a:r>
            <a:r>
              <a:rPr lang="en-GB" sz="2400" dirty="0"/>
              <a:t>, </a:t>
            </a:r>
            <a:r>
              <a:rPr lang="en-GB" sz="2400" dirty="0" err="1"/>
              <a:t>sia</a:t>
            </a:r>
            <a:r>
              <a:rPr lang="en-GB" sz="2400" dirty="0"/>
              <a:t> </a:t>
            </a:r>
            <a:r>
              <a:rPr lang="en-GB" sz="2400" dirty="0" err="1"/>
              <a:t>l’allenatore</a:t>
            </a:r>
            <a:r>
              <a:rPr lang="en-GB" sz="2400" dirty="0"/>
              <a:t> con </a:t>
            </a:r>
            <a:r>
              <a:rPr lang="en-GB" sz="2400" dirty="0" err="1"/>
              <a:t>esperienza</a:t>
            </a:r>
            <a:r>
              <a:rPr lang="en-GB" sz="2400" dirty="0"/>
              <a:t> </a:t>
            </a:r>
            <a:r>
              <a:rPr lang="en-GB" sz="2400" dirty="0" err="1"/>
              <a:t>che</a:t>
            </a:r>
            <a:r>
              <a:rPr lang="en-GB" sz="2400" dirty="0"/>
              <a:t> </a:t>
            </a:r>
            <a:r>
              <a:rPr lang="en-GB" sz="2400" dirty="0" err="1"/>
              <a:t>l’atleta</a:t>
            </a:r>
            <a:r>
              <a:rPr lang="en-GB" sz="2400" dirty="0"/>
              <a:t> </a:t>
            </a:r>
            <a:r>
              <a:rPr lang="en-GB" sz="2400" dirty="0" err="1"/>
              <a:t>inesperto</a:t>
            </a:r>
            <a:r>
              <a:rPr lang="en-GB" sz="2400" dirty="0"/>
              <a:t> </a:t>
            </a:r>
            <a:r>
              <a:rPr lang="en-GB" sz="2400" dirty="0" err="1"/>
              <a:t>riescono</a:t>
            </a:r>
            <a:r>
              <a:rPr lang="en-GB" sz="2400" dirty="0"/>
              <a:t> a </a:t>
            </a:r>
            <a:r>
              <a:rPr lang="en-GB" sz="2400" dirty="0" err="1"/>
              <a:t>muoversi</a:t>
            </a:r>
            <a:r>
              <a:rPr lang="en-GB" sz="2400" dirty="0"/>
              <a:t> ed </a:t>
            </a:r>
            <a:r>
              <a:rPr lang="en-GB" sz="2400" dirty="0" err="1"/>
              <a:t>utilizzare</a:t>
            </a:r>
            <a:r>
              <a:rPr lang="en-GB" sz="2400" dirty="0"/>
              <a:t> con </a:t>
            </a:r>
            <a:r>
              <a:rPr lang="en-GB" sz="2400" b="1" dirty="0" err="1"/>
              <a:t>intuitività</a:t>
            </a:r>
            <a:r>
              <a:rPr lang="en-IT" sz="2400" b="1" dirty="0"/>
              <a:t> </a:t>
            </a:r>
            <a:r>
              <a:rPr lang="en-IT" sz="2400" dirty="0"/>
              <a:t>la Web App di </a:t>
            </a:r>
            <a:r>
              <a:rPr lang="en-IT" sz="2400" b="1" dirty="0"/>
              <a:t>VolleyVisionAI</a:t>
            </a:r>
            <a:r>
              <a:rPr lang="en-IT" sz="2400" dirty="0"/>
              <a:t>.</a:t>
            </a:r>
          </a:p>
          <a:p>
            <a:pPr marL="0" indent="0">
              <a:buNone/>
            </a:pPr>
            <a:endParaRPr lang="en-IT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EB6D1A0B-732B-C7F6-2DB9-3724D2B2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14</a:t>
            </a:fld>
            <a:endParaRPr lang="en-IT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ADA9FF6-7BC4-661C-5FCC-CB1B0BED7EFC}"/>
              </a:ext>
            </a:extLst>
          </p:cNvPr>
          <p:cNvSpPr txBox="1">
            <a:spLocks/>
          </p:cNvSpPr>
          <p:nvPr/>
        </p:nvSpPr>
        <p:spPr>
          <a:xfrm>
            <a:off x="360001" y="3252182"/>
            <a:ext cx="9000000" cy="308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it-IT" sz="2400" dirty="0"/>
              <a:t>Sono state effettuate diverse migliorie, come: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it-IT" sz="1000" dirty="0"/>
          </a:p>
          <a:p>
            <a:pPr lvl="1">
              <a:lnSpc>
                <a:spcPct val="100000"/>
              </a:lnSpc>
            </a:pPr>
            <a:r>
              <a:rPr lang="it-IT" dirty="0"/>
              <a:t>la gestione dell’ </a:t>
            </a:r>
            <a:r>
              <a:rPr lang="it-IT" b="1" dirty="0"/>
              <a:t>Event-tagging; </a:t>
            </a:r>
            <a:r>
              <a:rPr lang="it-IT" dirty="0"/>
              <a:t>pulsante manuale e        raggruppamento eventi.</a:t>
            </a:r>
          </a:p>
          <a:p>
            <a:pPr lvl="1">
              <a:lnSpc>
                <a:spcPct val="150000"/>
              </a:lnSpc>
            </a:pPr>
            <a:r>
              <a:rPr lang="it-IT" dirty="0"/>
              <a:t>Assegnare una descrizione alle singole clip dei </a:t>
            </a:r>
            <a:r>
              <a:rPr lang="it-IT" b="1" dirty="0" err="1"/>
              <a:t>VideoClip</a:t>
            </a:r>
            <a:r>
              <a:rPr lang="it-IT" dirty="0"/>
              <a:t>.</a:t>
            </a:r>
          </a:p>
          <a:p>
            <a:pPr lvl="1">
              <a:lnSpc>
                <a:spcPct val="150000"/>
              </a:lnSpc>
            </a:pPr>
            <a:r>
              <a:rPr lang="it-IT" dirty="0"/>
              <a:t>Poter scaricare i video processati dall’</a:t>
            </a:r>
            <a:r>
              <a:rPr lang="it-IT" b="1" dirty="0"/>
              <a:t>AI</a:t>
            </a:r>
            <a:r>
              <a:rPr lang="it-IT" dirty="0"/>
              <a:t>.</a:t>
            </a:r>
          </a:p>
          <a:p>
            <a:endParaRPr lang="it-IT" sz="2000" dirty="0"/>
          </a:p>
          <a:p>
            <a:endParaRPr lang="en-IT" sz="2000" b="1" dirty="0"/>
          </a:p>
          <a:p>
            <a:pPr marL="0" indent="0">
              <a:buFont typeface="Arial" panose="020B0604020202020204" pitchFamily="34" charset="0"/>
              <a:buNone/>
            </a:pPr>
            <a:endParaRPr lang="en-IT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71C0B-C7A9-9C1E-656D-513C55A7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00811" y="4067895"/>
            <a:ext cx="4091189" cy="2853163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B24DD3D4-DCFB-182A-763F-FE84BA56D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30">
              <a:extLst>
                <a:ext uri="{FF2B5EF4-FFF2-40B4-BE49-F238E27FC236}">
                  <a16:creationId xmlns:a16="http://schemas.microsoft.com/office/drawing/2014/main" id="{A8D6D70F-F0CA-E709-95C2-B3547F104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31">
              <a:extLst>
                <a:ext uri="{FF2B5EF4-FFF2-40B4-BE49-F238E27FC236}">
                  <a16:creationId xmlns:a16="http://schemas.microsoft.com/office/drawing/2014/main" id="{49AAA8AE-63FE-A52D-2378-FF1C1838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32">
              <a:extLst>
                <a:ext uri="{FF2B5EF4-FFF2-40B4-BE49-F238E27FC236}">
                  <a16:creationId xmlns:a16="http://schemas.microsoft.com/office/drawing/2014/main" id="{34577F4B-51EC-6FF2-9BCD-CEA5858F0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8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A8251-9D2F-13A9-AB54-697020D89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B8F2-B585-1168-35DE-3823479B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4400"/>
            <a:ext cx="4977976" cy="1454051"/>
          </a:xfrm>
        </p:spPr>
        <p:txBody>
          <a:bodyPr>
            <a:normAutofit/>
          </a:bodyPr>
          <a:lstStyle/>
          <a:p>
            <a:r>
              <a:rPr lang="en-IT" sz="4000" b="1" dirty="0">
                <a:solidFill>
                  <a:schemeClr val="tx2"/>
                </a:solidFill>
              </a:rPr>
              <a:t>Sviluppi futuri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07DBF-4C7C-42E5-C347-98662F8E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97" y="1385969"/>
            <a:ext cx="6347928" cy="5094031"/>
          </a:xfrm>
        </p:spPr>
        <p:txBody>
          <a:bodyPr anchor="ctr">
            <a:normAutofit/>
          </a:bodyPr>
          <a:lstStyle/>
          <a:p>
            <a:r>
              <a:rPr lang="en-GB" sz="2400" b="1" dirty="0">
                <a:solidFill>
                  <a:schemeClr val="tx2"/>
                </a:solidFill>
              </a:rPr>
              <a:t>Deployment</a:t>
            </a:r>
            <a:endParaRPr lang="en-GB" sz="1500" b="1" dirty="0">
              <a:solidFill>
                <a:schemeClr val="tx2"/>
              </a:solidFill>
            </a:endParaRPr>
          </a:p>
          <a:p>
            <a:pPr marL="457200" lvl="1" indent="0" algn="just">
              <a:buNone/>
            </a:pPr>
            <a:r>
              <a:rPr lang="en-GB" dirty="0" err="1">
                <a:solidFill>
                  <a:schemeClr val="tx2"/>
                </a:solidFill>
              </a:rPr>
              <a:t>Distribuzione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della</a:t>
            </a:r>
            <a:r>
              <a:rPr lang="en-GB" dirty="0">
                <a:solidFill>
                  <a:schemeClr val="tx2"/>
                </a:solidFill>
              </a:rPr>
              <a:t> Web-App </a:t>
            </a:r>
            <a:r>
              <a:rPr lang="en-GB" dirty="0" err="1">
                <a:solidFill>
                  <a:schemeClr val="tx2"/>
                </a:solidFill>
              </a:rPr>
              <a:t>su</a:t>
            </a:r>
            <a:r>
              <a:rPr lang="en-GB" dirty="0">
                <a:solidFill>
                  <a:schemeClr val="tx2"/>
                </a:solidFill>
              </a:rPr>
              <a:t> cloud per accesso continuo e </a:t>
            </a:r>
            <a:r>
              <a:rPr lang="en-GB" dirty="0" err="1">
                <a:solidFill>
                  <a:schemeClr val="tx2"/>
                </a:solidFill>
              </a:rPr>
              <a:t>scalabilità</a:t>
            </a:r>
            <a:r>
              <a:rPr lang="en-GB" dirty="0">
                <a:solidFill>
                  <a:schemeClr val="tx2"/>
                </a:solidFill>
              </a:rPr>
              <a:t>.</a:t>
            </a:r>
          </a:p>
          <a:p>
            <a:pPr marL="457200" lvl="1" indent="0">
              <a:buNone/>
            </a:pPr>
            <a:endParaRPr lang="en-GB" sz="500" dirty="0">
              <a:solidFill>
                <a:schemeClr val="tx2"/>
              </a:solidFill>
            </a:endParaRPr>
          </a:p>
          <a:p>
            <a:r>
              <a:rPr lang="en-GB" sz="2400" b="1" dirty="0">
                <a:solidFill>
                  <a:schemeClr val="tx2"/>
                </a:solidFill>
              </a:rPr>
              <a:t>Open Source</a:t>
            </a:r>
          </a:p>
          <a:p>
            <a:pPr marL="457200" lvl="1" indent="0" algn="just">
              <a:buNone/>
            </a:pPr>
            <a:r>
              <a:rPr lang="en-GB" dirty="0" err="1">
                <a:solidFill>
                  <a:schemeClr val="tx2"/>
                </a:solidFill>
              </a:rPr>
              <a:t>Rilascio</a:t>
            </a:r>
            <a:r>
              <a:rPr lang="en-GB" dirty="0">
                <a:solidFill>
                  <a:schemeClr val="tx2"/>
                </a:solidFill>
              </a:rPr>
              <a:t> del </a:t>
            </a:r>
            <a:r>
              <a:rPr lang="en-GB" dirty="0" err="1">
                <a:solidFill>
                  <a:schemeClr val="tx2"/>
                </a:solidFill>
              </a:rPr>
              <a:t>codice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su</a:t>
            </a:r>
            <a:r>
              <a:rPr lang="en-GB" dirty="0">
                <a:solidFill>
                  <a:schemeClr val="tx2"/>
                </a:solidFill>
              </a:rPr>
              <a:t> GitHub in </a:t>
            </a:r>
            <a:r>
              <a:rPr lang="en-GB" dirty="0" err="1">
                <a:solidFill>
                  <a:schemeClr val="tx2"/>
                </a:solidFill>
              </a:rPr>
              <a:t>collaborazione</a:t>
            </a:r>
            <a:r>
              <a:rPr lang="en-GB" dirty="0">
                <a:solidFill>
                  <a:schemeClr val="tx2"/>
                </a:solidFill>
              </a:rPr>
              <a:t> con la Fondazione Bruno Kessler per </a:t>
            </a:r>
            <a:r>
              <a:rPr lang="en-GB" dirty="0" err="1">
                <a:solidFill>
                  <a:schemeClr val="tx2"/>
                </a:solidFill>
              </a:rPr>
              <a:t>promuovere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miglioramenti</a:t>
            </a:r>
            <a:r>
              <a:rPr lang="en-GB" dirty="0">
                <a:solidFill>
                  <a:schemeClr val="tx2"/>
                </a:solidFill>
              </a:rPr>
              <a:t>.</a:t>
            </a:r>
          </a:p>
          <a:p>
            <a:pPr marL="457200" lvl="1" indent="0">
              <a:buNone/>
            </a:pPr>
            <a:endParaRPr lang="en-GB" sz="500" dirty="0">
              <a:solidFill>
                <a:schemeClr val="tx2"/>
              </a:solidFill>
            </a:endParaRPr>
          </a:p>
          <a:p>
            <a:r>
              <a:rPr lang="en-GB" sz="2400" b="1" dirty="0">
                <a:solidFill>
                  <a:schemeClr val="tx2"/>
                </a:solidFill>
              </a:rPr>
              <a:t>AI Tools</a:t>
            </a:r>
          </a:p>
          <a:p>
            <a:pPr marL="457200" lvl="1" indent="0" algn="just">
              <a:buNone/>
            </a:pPr>
            <a:r>
              <a:rPr lang="en-GB" dirty="0" err="1">
                <a:solidFill>
                  <a:schemeClr val="tx2"/>
                </a:solidFill>
              </a:rPr>
              <a:t>Implementazione</a:t>
            </a:r>
            <a:r>
              <a:rPr lang="en-GB" dirty="0">
                <a:solidFill>
                  <a:schemeClr val="tx2"/>
                </a:solidFill>
              </a:rPr>
              <a:t> di </a:t>
            </a:r>
            <a:r>
              <a:rPr lang="en-GB" dirty="0" err="1">
                <a:solidFill>
                  <a:schemeClr val="tx2"/>
                </a:solidFill>
              </a:rPr>
              <a:t>nuove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funzionalità</a:t>
            </a:r>
            <a:r>
              <a:rPr lang="en-GB" dirty="0">
                <a:solidFill>
                  <a:schemeClr val="tx2"/>
                </a:solidFill>
              </a:rPr>
              <a:t> AI, come </a:t>
            </a:r>
            <a:r>
              <a:rPr lang="en-GB" dirty="0" err="1">
                <a:solidFill>
                  <a:schemeClr val="tx2"/>
                </a:solidFill>
              </a:rPr>
              <a:t>l’automatizzazione</a:t>
            </a:r>
            <a:r>
              <a:rPr lang="en-GB" dirty="0">
                <a:solidFill>
                  <a:schemeClr val="tx2"/>
                </a:solidFill>
              </a:rPr>
              <a:t> del </a:t>
            </a:r>
            <a:r>
              <a:rPr lang="en-GB" dirty="0" err="1">
                <a:solidFill>
                  <a:schemeClr val="tx2"/>
                </a:solidFill>
              </a:rPr>
              <a:t>processo</a:t>
            </a:r>
            <a:r>
              <a:rPr lang="en-GB" dirty="0">
                <a:solidFill>
                  <a:schemeClr val="tx2"/>
                </a:solidFill>
              </a:rPr>
              <a:t> di Event-Tagging.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BFF649A-B1C4-EA20-7484-54B3FA3E3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15</a:t>
            </a:fld>
            <a:endParaRPr lang="en-IT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F216063-7C42-93BE-75F9-273020D6C5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8684910" y="1832579"/>
            <a:ext cx="3192842" cy="319284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23DAC8E-6548-700C-8F77-7CC4F4D27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46395" y="12875"/>
            <a:ext cx="5822103" cy="6685267"/>
            <a:chOff x="6357228" y="0"/>
            <a:chExt cx="5822103" cy="6685267"/>
          </a:xfrm>
        </p:grpSpPr>
        <p:sp>
          <p:nvSpPr>
            <p:cNvPr id="5" name="Freeform: Shape 14">
              <a:extLst>
                <a:ext uri="{FF2B5EF4-FFF2-40B4-BE49-F238E27FC236}">
                  <a16:creationId xmlns:a16="http://schemas.microsoft.com/office/drawing/2014/main" id="{B2BCE33B-6F9A-FCD9-68C3-050160B22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DA54F702-AA05-1798-05A4-F06574B11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3B79B838-1D65-CD43-E4A4-D6C51C7FF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BDAC1FEF-4135-027B-1579-68541EB69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2967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42A9-8437-2FF7-7BC6-382565F6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b="1" dirty="0"/>
              <a:t>Conclusioni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96A1-02C9-195A-DC2C-FDA908AE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16</a:t>
            </a:fld>
            <a:endParaRPr lang="en-IT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90250D-F3ED-1BE4-842D-556FEA6925CE}"/>
              </a:ext>
            </a:extLst>
          </p:cNvPr>
          <p:cNvGrpSpPr/>
          <p:nvPr/>
        </p:nvGrpSpPr>
        <p:grpSpPr>
          <a:xfrm>
            <a:off x="801685" y="2439000"/>
            <a:ext cx="2514919" cy="3143810"/>
            <a:chOff x="801685" y="2439000"/>
            <a:chExt cx="2514919" cy="31438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CD935B0-FBD7-D5D8-4489-1F34651EA129}"/>
                </a:ext>
              </a:extLst>
            </p:cNvPr>
            <p:cNvSpPr/>
            <p:nvPr/>
          </p:nvSpPr>
          <p:spPr>
            <a:xfrm>
              <a:off x="1069145" y="2439000"/>
              <a:ext cx="1980000" cy="1980000"/>
            </a:xfrm>
            <a:prstGeom prst="ellipse">
              <a:avLst/>
            </a:prstGeom>
            <a:solidFill>
              <a:srgbClr val="C8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5" name="Rectangle 4" descr="Bullseye">
              <a:extLst>
                <a:ext uri="{FF2B5EF4-FFF2-40B4-BE49-F238E27FC236}">
                  <a16:creationId xmlns:a16="http://schemas.microsoft.com/office/drawing/2014/main" id="{F00AC95E-951B-5C62-786E-267377A7D3AD}"/>
                </a:ext>
              </a:extLst>
            </p:cNvPr>
            <p:cNvSpPr/>
            <p:nvPr/>
          </p:nvSpPr>
          <p:spPr>
            <a:xfrm>
              <a:off x="1517739" y="2887594"/>
              <a:ext cx="1082812" cy="108281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07220-E988-0FD9-7F97-433555210545}"/>
                </a:ext>
              </a:extLst>
            </p:cNvPr>
            <p:cNvSpPr txBox="1"/>
            <p:nvPr/>
          </p:nvSpPr>
          <p:spPr>
            <a:xfrm>
              <a:off x="801685" y="4751813"/>
              <a:ext cx="25149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2400" b="1" dirty="0"/>
                <a:t>Raggiungimento </a:t>
              </a:r>
            </a:p>
            <a:p>
              <a:pPr algn="ctr"/>
              <a:r>
                <a:rPr lang="en-IT" sz="2400" b="1" dirty="0"/>
                <a:t>Obiettivi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9951E4-AF02-32AE-1946-2BE8AF95F639}"/>
              </a:ext>
            </a:extLst>
          </p:cNvPr>
          <p:cNvGrpSpPr/>
          <p:nvPr/>
        </p:nvGrpSpPr>
        <p:grpSpPr>
          <a:xfrm>
            <a:off x="5106000" y="2439000"/>
            <a:ext cx="1980000" cy="2959143"/>
            <a:chOff x="5106000" y="2439000"/>
            <a:chExt cx="1980000" cy="295914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A6F2F8-3A74-BFD2-7C6F-84DF1E7570D1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ellipse">
              <a:avLst/>
            </a:prstGeom>
            <a:solidFill>
              <a:srgbClr val="C8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6" name="Rectangle 15" descr="Meeting">
              <a:extLst>
                <a:ext uri="{FF2B5EF4-FFF2-40B4-BE49-F238E27FC236}">
                  <a16:creationId xmlns:a16="http://schemas.microsoft.com/office/drawing/2014/main" id="{86367877-2E6A-EE18-CF1C-CA6F38123620}"/>
                </a:ext>
              </a:extLst>
            </p:cNvPr>
            <p:cNvSpPr/>
            <p:nvPr/>
          </p:nvSpPr>
          <p:spPr>
            <a:xfrm>
              <a:off x="5554594" y="2887594"/>
              <a:ext cx="1082812" cy="1082812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4A5262-4C9F-622F-B5C9-4E550316ADB7}"/>
                </a:ext>
              </a:extLst>
            </p:cNvPr>
            <p:cNvSpPr txBox="1"/>
            <p:nvPr/>
          </p:nvSpPr>
          <p:spPr>
            <a:xfrm>
              <a:off x="5180140" y="4936478"/>
              <a:ext cx="18317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2400" b="1" dirty="0"/>
                <a:t>Formazione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27178C-0399-317C-3844-F1B795407E3F}"/>
              </a:ext>
            </a:extLst>
          </p:cNvPr>
          <p:cNvGrpSpPr/>
          <p:nvPr/>
        </p:nvGrpSpPr>
        <p:grpSpPr>
          <a:xfrm>
            <a:off x="9142855" y="2439000"/>
            <a:ext cx="1980000" cy="3143808"/>
            <a:chOff x="9142855" y="2439000"/>
            <a:chExt cx="1980000" cy="314380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F362E-43AD-17D8-9217-67D037949C6C}"/>
                </a:ext>
              </a:extLst>
            </p:cNvPr>
            <p:cNvSpPr/>
            <p:nvPr/>
          </p:nvSpPr>
          <p:spPr>
            <a:xfrm>
              <a:off x="9142855" y="2439000"/>
              <a:ext cx="1980000" cy="1980000"/>
            </a:xfrm>
            <a:prstGeom prst="ellipse">
              <a:avLst/>
            </a:prstGeom>
            <a:solidFill>
              <a:srgbClr val="C8DE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8" name="Rectangle 7" descr="Gavel">
              <a:extLst>
                <a:ext uri="{FF2B5EF4-FFF2-40B4-BE49-F238E27FC236}">
                  <a16:creationId xmlns:a16="http://schemas.microsoft.com/office/drawing/2014/main" id="{CBA45187-B746-0112-3402-BD9564D1A10A}"/>
                </a:ext>
              </a:extLst>
            </p:cNvPr>
            <p:cNvSpPr/>
            <p:nvPr/>
          </p:nvSpPr>
          <p:spPr>
            <a:xfrm>
              <a:off x="9591449" y="2887594"/>
              <a:ext cx="1082812" cy="1082812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T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AACC8-C680-BAC2-CDAC-D85D48AF07B7}"/>
                </a:ext>
              </a:extLst>
            </p:cNvPr>
            <p:cNvSpPr txBox="1"/>
            <p:nvPr/>
          </p:nvSpPr>
          <p:spPr>
            <a:xfrm>
              <a:off x="9196543" y="4751811"/>
              <a:ext cx="18726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sz="2400" b="1" dirty="0"/>
                <a:t>Conclusioni</a:t>
              </a:r>
            </a:p>
            <a:p>
              <a:pPr algn="ctr"/>
              <a:r>
                <a:rPr lang="en-IT" sz="2400" b="1" dirty="0"/>
                <a:t>Personali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252002-D8CB-8ED5-0193-7DCB34519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293052" y="0"/>
            <a:ext cx="2898948" cy="2175328"/>
            <a:chOff x="-305" y="-1"/>
            <a:chExt cx="3832880" cy="2876136"/>
          </a:xfrm>
        </p:grpSpPr>
        <p:sp>
          <p:nvSpPr>
            <p:cNvPr id="21" name="Freeform: Shape 35">
              <a:extLst>
                <a:ext uri="{FF2B5EF4-FFF2-40B4-BE49-F238E27FC236}">
                  <a16:creationId xmlns:a16="http://schemas.microsoft.com/office/drawing/2014/main" id="{0417EE11-C88D-B30A-6ACD-7A375CBF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36">
              <a:extLst>
                <a:ext uri="{FF2B5EF4-FFF2-40B4-BE49-F238E27FC236}">
                  <a16:creationId xmlns:a16="http://schemas.microsoft.com/office/drawing/2014/main" id="{989424C1-B475-6CCB-0000-0DA46DD37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37">
              <a:extLst>
                <a:ext uri="{FF2B5EF4-FFF2-40B4-BE49-F238E27FC236}">
                  <a16:creationId xmlns:a16="http://schemas.microsoft.com/office/drawing/2014/main" id="{490D4121-A9A5-F67E-EBCF-AE5867B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38">
              <a:extLst>
                <a:ext uri="{FF2B5EF4-FFF2-40B4-BE49-F238E27FC236}">
                  <a16:creationId xmlns:a16="http://schemas.microsoft.com/office/drawing/2014/main" id="{ABDA0AB5-D8EB-39F8-8D2B-39E1B1319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75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6905A-BA5B-ACC7-98C5-953A5925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96CC71A6-DC22-41C9-AB0A-C424DDB52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54B2E-0443-3E76-4CEA-117F35C7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325" y="2664377"/>
            <a:ext cx="5827044" cy="15292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Grazie</a:t>
            </a:r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 tutti per </a:t>
            </a:r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l’attenzione</a:t>
            </a:r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FB154A5-59BF-580F-A208-783BE0C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56" name="Freeform: Shape 59">
              <a:extLst>
                <a:ext uri="{FF2B5EF4-FFF2-40B4-BE49-F238E27FC236}">
                  <a16:creationId xmlns:a16="http://schemas.microsoft.com/office/drawing/2014/main" id="{8BBA9F1C-799C-1162-3EA8-7342E9B6D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60">
              <a:extLst>
                <a:ext uri="{FF2B5EF4-FFF2-40B4-BE49-F238E27FC236}">
                  <a16:creationId xmlns:a16="http://schemas.microsoft.com/office/drawing/2014/main" id="{7C4788E6-6403-533F-B414-421235205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5C21C94E-5BDE-29DB-2252-2EFE3091E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2">
              <a:extLst>
                <a:ext uri="{FF2B5EF4-FFF2-40B4-BE49-F238E27FC236}">
                  <a16:creationId xmlns:a16="http://schemas.microsoft.com/office/drawing/2014/main" id="{561C5EAE-7E41-20A6-F3A2-0C1CCF4E2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515B34A-3408-E7F9-E887-B2ADCA1D3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72" name="Freeform: Shape 65">
              <a:extLst>
                <a:ext uri="{FF2B5EF4-FFF2-40B4-BE49-F238E27FC236}">
                  <a16:creationId xmlns:a16="http://schemas.microsoft.com/office/drawing/2014/main" id="{8C5A598E-9836-1F54-65E8-A79D597B3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66">
              <a:extLst>
                <a:ext uri="{FF2B5EF4-FFF2-40B4-BE49-F238E27FC236}">
                  <a16:creationId xmlns:a16="http://schemas.microsoft.com/office/drawing/2014/main" id="{FACA35B8-0100-2DD6-14CE-FA3D95A1B3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67">
              <a:extLst>
                <a:ext uri="{FF2B5EF4-FFF2-40B4-BE49-F238E27FC236}">
                  <a16:creationId xmlns:a16="http://schemas.microsoft.com/office/drawing/2014/main" id="{1CE7D67F-6FBD-2667-FE0E-9D85047CE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5" name="Freeform: Shape 68">
              <a:extLst>
                <a:ext uri="{FF2B5EF4-FFF2-40B4-BE49-F238E27FC236}">
                  <a16:creationId xmlns:a16="http://schemas.microsoft.com/office/drawing/2014/main" id="{B0DE529B-B169-1EEC-97BE-FC9B7C274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283B4-435C-B6F6-5452-58BB7C71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17</a:t>
            </a:fld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81550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773410"/>
            <a:ext cx="4432041" cy="5299857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7757A9-7EF4-6E74-804A-20FBB8AE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225678"/>
            <a:ext cx="3855720" cy="4371974"/>
          </a:xfrm>
        </p:spPr>
        <p:txBody>
          <a:bodyPr>
            <a:normAutofit/>
          </a:bodyPr>
          <a:lstStyle/>
          <a:p>
            <a:r>
              <a:rPr lang="en-IT" sz="4000" b="1" dirty="0">
                <a:solidFill>
                  <a:schemeClr val="tx2"/>
                </a:solidFill>
              </a:rPr>
              <a:t>Introduzione</a:t>
            </a:r>
            <a:endParaRPr lang="en-IT" sz="3200" b="1" dirty="0">
              <a:solidFill>
                <a:schemeClr val="tx2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DD6178-BCB7-F224-0675-011AFCD154F8}"/>
              </a:ext>
            </a:extLst>
          </p:cNvPr>
          <p:cNvGrpSpPr/>
          <p:nvPr/>
        </p:nvGrpSpPr>
        <p:grpSpPr>
          <a:xfrm>
            <a:off x="4802671" y="773410"/>
            <a:ext cx="6774101" cy="1569660"/>
            <a:chOff x="6249504" y="1239306"/>
            <a:chExt cx="8779717" cy="203439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C3CE520-7743-6EC1-773C-4AD20875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49504" y="1513709"/>
              <a:ext cx="1166463" cy="116646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F73FA1E-D89B-BD73-D009-E4E0E7A4DE7B}"/>
                </a:ext>
              </a:extLst>
            </p:cNvPr>
            <p:cNvSpPr txBox="1"/>
            <p:nvPr/>
          </p:nvSpPr>
          <p:spPr>
            <a:xfrm>
              <a:off x="7622173" y="1239306"/>
              <a:ext cx="7407048" cy="2034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704088">
                <a:spcAft>
                  <a:spcPts val="600"/>
                </a:spcAft>
              </a:pPr>
              <a:r>
                <a:rPr lang="en-GB" sz="2400" kern="1200" dirty="0">
                  <a:solidFill>
                    <a:srgbClr val="0E0E0E"/>
                  </a:solidFill>
                </a:rPr>
                <a:t>Lo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scopo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principale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dell’elaborato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è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quello</a:t>
              </a:r>
              <a:r>
                <a:rPr lang="en-GB" sz="2400" kern="1200" dirty="0">
                  <a:solidFill>
                    <a:srgbClr val="0E0E0E"/>
                  </a:solidFill>
                </a:rPr>
                <a:t> di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sviluppare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una</a:t>
              </a:r>
              <a:r>
                <a:rPr lang="en-GB" sz="2400" kern="1200" dirty="0">
                  <a:solidFill>
                    <a:srgbClr val="0E0E0E"/>
                  </a:solidFill>
                </a:rPr>
                <a:t> Web App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intuitiva</a:t>
              </a:r>
              <a:r>
                <a:rPr lang="en-GB" sz="2400" kern="1200" dirty="0">
                  <a:solidFill>
                    <a:srgbClr val="0E0E0E"/>
                  </a:solidFill>
                </a:rPr>
                <a:t> per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l’analisi</a:t>
              </a:r>
              <a:r>
                <a:rPr lang="en-GB" sz="2400" kern="1200" dirty="0">
                  <a:solidFill>
                    <a:srgbClr val="0E0E0E"/>
                  </a:solidFill>
                </a:rPr>
                <a:t> video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nella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pallavolo</a:t>
              </a:r>
              <a:r>
                <a:rPr lang="en-GB" sz="2400" kern="1200" dirty="0">
                  <a:solidFill>
                    <a:srgbClr val="0E0E0E"/>
                  </a:solidFill>
                </a:rPr>
                <a:t>,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rivolta</a:t>
              </a:r>
              <a:r>
                <a:rPr lang="en-GB" sz="2400" kern="1200" dirty="0">
                  <a:solidFill>
                    <a:srgbClr val="0E0E0E"/>
                  </a:solidFill>
                </a:rPr>
                <a:t> ad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allenatori</a:t>
              </a:r>
              <a:r>
                <a:rPr lang="en-GB" sz="2400" kern="1200" dirty="0">
                  <a:solidFill>
                    <a:srgbClr val="0E0E0E"/>
                  </a:solidFill>
                </a:rPr>
                <a:t> e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atleti</a:t>
              </a:r>
              <a:r>
                <a:rPr lang="en-GB" sz="2400" kern="1200" dirty="0">
                  <a:solidFill>
                    <a:srgbClr val="0E0E0E"/>
                  </a:solidFill>
                </a:rPr>
                <a:t> </a:t>
              </a:r>
              <a:r>
                <a:rPr lang="en-GB" sz="2400" kern="1200" dirty="0" err="1">
                  <a:solidFill>
                    <a:srgbClr val="0E0E0E"/>
                  </a:solidFill>
                </a:rPr>
                <a:t>amatoriali</a:t>
              </a:r>
              <a:r>
                <a:rPr lang="en-GB" sz="2400" kern="1200" dirty="0">
                  <a:solidFill>
                    <a:srgbClr val="0E0E0E"/>
                  </a:solidFill>
                </a:rPr>
                <a:t>.</a:t>
              </a:r>
              <a:endParaRPr lang="en-GB" sz="3600" dirty="0">
                <a:solidFill>
                  <a:srgbClr val="0E0E0E"/>
                </a:solidFill>
                <a:effectLst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54C9C1-529A-44D3-193D-498F482DFE94}"/>
              </a:ext>
            </a:extLst>
          </p:cNvPr>
          <p:cNvGrpSpPr/>
          <p:nvPr/>
        </p:nvGrpSpPr>
        <p:grpSpPr>
          <a:xfrm>
            <a:off x="4827620" y="2999307"/>
            <a:ext cx="6754975" cy="1569660"/>
            <a:chOff x="6274293" y="1239306"/>
            <a:chExt cx="8754928" cy="2034390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13AB99-D47C-9D7B-85D6-C1416B4E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6274293" y="1314259"/>
              <a:ext cx="1166463" cy="116646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C4C225-BF3A-17CF-A13A-D531945DE9E7}"/>
                </a:ext>
              </a:extLst>
            </p:cNvPr>
            <p:cNvSpPr txBox="1"/>
            <p:nvPr/>
          </p:nvSpPr>
          <p:spPr>
            <a:xfrm>
              <a:off x="7622173" y="1239306"/>
              <a:ext cx="7407048" cy="2034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400" dirty="0"/>
                <a:t>Nel </a:t>
              </a:r>
              <a:r>
                <a:rPr lang="en-GB" sz="2400" dirty="0" err="1"/>
                <a:t>mercato</a:t>
              </a:r>
              <a:r>
                <a:rPr lang="en-GB" sz="2400" dirty="0"/>
                <a:t> </a:t>
              </a:r>
              <a:r>
                <a:rPr lang="en-GB" sz="2400" dirty="0" err="1"/>
                <a:t>esistono</a:t>
              </a:r>
              <a:r>
                <a:rPr lang="en-GB" sz="2400" dirty="0"/>
                <a:t> diverse </a:t>
              </a:r>
              <a:r>
                <a:rPr lang="en-GB" sz="2400" dirty="0" err="1"/>
                <a:t>soluzioni</a:t>
              </a:r>
              <a:r>
                <a:rPr lang="en-GB" sz="2400" dirty="0"/>
                <a:t> </a:t>
              </a:r>
              <a:r>
                <a:rPr lang="en-GB" sz="2400" dirty="0" err="1"/>
                <a:t>avanzate</a:t>
              </a:r>
              <a:r>
                <a:rPr lang="en-GB" sz="2400" dirty="0"/>
                <a:t> per </a:t>
              </a:r>
              <a:r>
                <a:rPr lang="en-GB" sz="2400" dirty="0" err="1"/>
                <a:t>l'analisi</a:t>
              </a:r>
              <a:r>
                <a:rPr lang="en-GB" sz="2400" dirty="0"/>
                <a:t> video, ma </a:t>
              </a:r>
              <a:r>
                <a:rPr lang="en-GB" sz="2400" dirty="0" err="1"/>
                <a:t>spesso</a:t>
              </a:r>
              <a:r>
                <a:rPr lang="en-GB" sz="2400" dirty="0"/>
                <a:t> </a:t>
              </a:r>
              <a:r>
                <a:rPr lang="en-GB" sz="2400" dirty="0" err="1"/>
                <a:t>risultano</a:t>
              </a:r>
              <a:r>
                <a:rPr lang="en-GB" sz="2400" dirty="0"/>
                <a:t> </a:t>
              </a:r>
              <a:r>
                <a:rPr lang="en-GB" sz="2400" dirty="0" err="1"/>
                <a:t>complesse</a:t>
              </a:r>
              <a:r>
                <a:rPr lang="en-GB" sz="2400" dirty="0"/>
                <a:t> e </a:t>
              </a:r>
              <a:r>
                <a:rPr lang="en-GB" sz="2400" dirty="0" err="1"/>
                <a:t>costose</a:t>
              </a:r>
              <a:r>
                <a:rPr lang="en-GB" sz="2400" dirty="0"/>
                <a:t>, destinate a </a:t>
              </a:r>
              <a:r>
                <a:rPr lang="en-GB" sz="2400" dirty="0" err="1"/>
                <a:t>professionisti</a:t>
              </a:r>
              <a:r>
                <a:rPr lang="en-GB" sz="2400" dirty="0"/>
                <a:t>.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26E423-C4C3-F9E6-0D71-2D3DEB66254C}"/>
              </a:ext>
            </a:extLst>
          </p:cNvPr>
          <p:cNvGrpSpPr/>
          <p:nvPr/>
        </p:nvGrpSpPr>
        <p:grpSpPr>
          <a:xfrm>
            <a:off x="4795552" y="5071318"/>
            <a:ext cx="6781220" cy="1200329"/>
            <a:chOff x="6240277" y="1239306"/>
            <a:chExt cx="8788944" cy="1555711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AA016C8-0423-C6ED-ED07-DD7AD3639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6240277" y="1314259"/>
              <a:ext cx="1166463" cy="1166462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CA9356-3F0B-0666-6D69-526007F1682A}"/>
                </a:ext>
              </a:extLst>
            </p:cNvPr>
            <p:cNvSpPr txBox="1"/>
            <p:nvPr/>
          </p:nvSpPr>
          <p:spPr>
            <a:xfrm>
              <a:off x="7622173" y="1239306"/>
              <a:ext cx="7407048" cy="1555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400" dirty="0" err="1"/>
                <a:t>Esiste</a:t>
              </a:r>
              <a:r>
                <a:rPr lang="en-GB" sz="2400" dirty="0"/>
                <a:t> la </a:t>
              </a:r>
              <a:r>
                <a:rPr lang="en-GB" sz="2400" dirty="0" err="1"/>
                <a:t>necessità</a:t>
              </a:r>
              <a:r>
                <a:rPr lang="en-GB" sz="2400" dirty="0"/>
                <a:t> di </a:t>
              </a:r>
              <a:r>
                <a:rPr lang="en-GB" sz="2400" dirty="0" err="1"/>
                <a:t>una</a:t>
              </a:r>
              <a:r>
                <a:rPr lang="en-GB" sz="2400" dirty="0"/>
                <a:t> </a:t>
              </a:r>
              <a:r>
                <a:rPr lang="en-GB" sz="2400" dirty="0" err="1"/>
                <a:t>soluzione</a:t>
              </a:r>
              <a:r>
                <a:rPr lang="en-GB" sz="2400" dirty="0"/>
                <a:t> semplice, </a:t>
              </a:r>
              <a:r>
                <a:rPr lang="en-GB" sz="2400" dirty="0" err="1"/>
                <a:t>specifica</a:t>
              </a:r>
              <a:r>
                <a:rPr lang="en-GB" sz="2400" dirty="0"/>
                <a:t> per la </a:t>
              </a:r>
              <a:r>
                <a:rPr lang="en-GB" sz="2400" dirty="0" err="1"/>
                <a:t>pallavolo</a:t>
              </a:r>
              <a:r>
                <a:rPr lang="en-GB" sz="2400" dirty="0"/>
                <a:t>, </a:t>
              </a:r>
              <a:r>
                <a:rPr lang="en-GB" sz="2400" dirty="0" err="1"/>
                <a:t>che</a:t>
              </a:r>
              <a:r>
                <a:rPr lang="en-GB" sz="2400" dirty="0"/>
                <a:t> </a:t>
              </a:r>
              <a:r>
                <a:rPr lang="en-GB" sz="2400" dirty="0" err="1"/>
                <a:t>renda</a:t>
              </a:r>
              <a:r>
                <a:rPr lang="en-GB" sz="2400" dirty="0"/>
                <a:t> </a:t>
              </a:r>
              <a:r>
                <a:rPr lang="en-GB" sz="2400" dirty="0" err="1"/>
                <a:t>l'analisi</a:t>
              </a:r>
              <a:r>
                <a:rPr lang="en-GB" sz="2400" dirty="0"/>
                <a:t> video </a:t>
              </a:r>
              <a:r>
                <a:rPr lang="en-GB" sz="2400" dirty="0" err="1"/>
                <a:t>accessibile</a:t>
              </a:r>
              <a:r>
                <a:rPr lang="en-GB" sz="2400" dirty="0"/>
                <a:t> a tutti.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52BE8-29FC-C2F5-DE2C-C9AEA039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89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21E46-0051-3CBA-3D80-0CFDFEC5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90" y="288609"/>
            <a:ext cx="10515600" cy="1325563"/>
          </a:xfrm>
        </p:spPr>
        <p:txBody>
          <a:bodyPr/>
          <a:lstStyle/>
          <a:p>
            <a:r>
              <a:rPr lang="en-IT" sz="4000" b="1" dirty="0"/>
              <a:t>Roadmap</a:t>
            </a:r>
            <a:endParaRPr lang="en-IT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B88D7-F629-6D74-1463-A8C370FB1EED}"/>
              </a:ext>
            </a:extLst>
          </p:cNvPr>
          <p:cNvSpPr txBox="1"/>
          <p:nvPr/>
        </p:nvSpPr>
        <p:spPr>
          <a:xfrm>
            <a:off x="1596937" y="1425544"/>
            <a:ext cx="17092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Analisi </a:t>
            </a:r>
          </a:p>
          <a:p>
            <a:pPr algn="ctr"/>
            <a:r>
              <a:rPr lang="en-IT" sz="2400" dirty="0"/>
              <a:t>Competitor</a:t>
            </a:r>
            <a:endParaRPr lang="en-IT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F7737-604A-3B2F-C3DA-52E51916C12D}"/>
              </a:ext>
            </a:extLst>
          </p:cNvPr>
          <p:cNvSpPr txBox="1"/>
          <p:nvPr/>
        </p:nvSpPr>
        <p:spPr>
          <a:xfrm>
            <a:off x="2841765" y="5831565"/>
            <a:ext cx="2005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Analisi e</a:t>
            </a:r>
          </a:p>
          <a:p>
            <a:pPr algn="ctr"/>
            <a:r>
              <a:rPr lang="en-IT" sz="2400" dirty="0"/>
              <a:t>progettazione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B5D6F-684E-D82E-2801-49758D4650B1}"/>
              </a:ext>
            </a:extLst>
          </p:cNvPr>
          <p:cNvSpPr txBox="1"/>
          <p:nvPr/>
        </p:nvSpPr>
        <p:spPr>
          <a:xfrm>
            <a:off x="5970336" y="6021396"/>
            <a:ext cx="158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3D35C5-504F-2D47-11C4-21076DDED7F4}"/>
              </a:ext>
            </a:extLst>
          </p:cNvPr>
          <p:cNvSpPr txBox="1"/>
          <p:nvPr/>
        </p:nvSpPr>
        <p:spPr>
          <a:xfrm>
            <a:off x="9064207" y="6016230"/>
            <a:ext cx="187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Conclusione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50701-477B-9D7B-15DC-E394C9AA339D}"/>
              </a:ext>
            </a:extLst>
          </p:cNvPr>
          <p:cNvSpPr txBox="1"/>
          <p:nvPr/>
        </p:nvSpPr>
        <p:spPr>
          <a:xfrm>
            <a:off x="7392360" y="1517155"/>
            <a:ext cx="20192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/>
              <a:t>Sviluppi futuri</a:t>
            </a:r>
          </a:p>
          <a:p>
            <a:endParaRPr lang="en-IT" sz="16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105EA16-796A-5A55-A908-9CE35D3576CD}"/>
              </a:ext>
            </a:extLst>
          </p:cNvPr>
          <p:cNvSpPr/>
          <p:nvPr/>
        </p:nvSpPr>
        <p:spPr>
          <a:xfrm>
            <a:off x="2181562" y="2232000"/>
            <a:ext cx="540000" cy="540000"/>
          </a:xfrm>
          <a:prstGeom prst="ellipse">
            <a:avLst/>
          </a:prstGeom>
          <a:solidFill>
            <a:srgbClr val="DCEF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1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10E432D-AD32-43B1-F313-E75A4739576A}"/>
              </a:ext>
            </a:extLst>
          </p:cNvPr>
          <p:cNvSpPr/>
          <p:nvPr/>
        </p:nvSpPr>
        <p:spPr>
          <a:xfrm>
            <a:off x="3574764" y="5274000"/>
            <a:ext cx="540000" cy="540000"/>
          </a:xfrm>
          <a:prstGeom prst="ellipse">
            <a:avLst/>
          </a:prstGeom>
          <a:solidFill>
            <a:srgbClr val="D1E8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217B5F2-DD0D-7AA4-9376-570075A87039}"/>
              </a:ext>
            </a:extLst>
          </p:cNvPr>
          <p:cNvSpPr/>
          <p:nvPr/>
        </p:nvSpPr>
        <p:spPr>
          <a:xfrm>
            <a:off x="6492508" y="5274000"/>
            <a:ext cx="540000" cy="540000"/>
          </a:xfrm>
          <a:prstGeom prst="ellipse">
            <a:avLst/>
          </a:prstGeom>
          <a:solidFill>
            <a:srgbClr val="C8DE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E1B579-56FA-A6AD-97EE-BB07EB8AA8A0}"/>
              </a:ext>
            </a:extLst>
          </p:cNvPr>
          <p:cNvSpPr/>
          <p:nvPr/>
        </p:nvSpPr>
        <p:spPr>
          <a:xfrm>
            <a:off x="5021780" y="2232000"/>
            <a:ext cx="540000" cy="540000"/>
          </a:xfrm>
          <a:prstGeom prst="ellipse">
            <a:avLst/>
          </a:prstGeom>
          <a:solidFill>
            <a:srgbClr val="C9E3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3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B033CDC-A6AF-777E-4E67-A48723036B2C}"/>
              </a:ext>
            </a:extLst>
          </p:cNvPr>
          <p:cNvSpPr/>
          <p:nvPr/>
        </p:nvSpPr>
        <p:spPr>
          <a:xfrm>
            <a:off x="8131996" y="2232000"/>
            <a:ext cx="540000" cy="540000"/>
          </a:xfrm>
          <a:prstGeom prst="ellipse">
            <a:avLst/>
          </a:prstGeom>
          <a:solidFill>
            <a:srgbClr val="C6D8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1F61B6-1301-984E-CBD7-15CBB6DD38F8}"/>
              </a:ext>
            </a:extLst>
          </p:cNvPr>
          <p:cNvSpPr/>
          <p:nvPr/>
        </p:nvSpPr>
        <p:spPr>
          <a:xfrm>
            <a:off x="9732125" y="5274000"/>
            <a:ext cx="540000" cy="540000"/>
          </a:xfrm>
          <a:prstGeom prst="ellipse">
            <a:avLst/>
          </a:prstGeom>
          <a:solidFill>
            <a:srgbClr val="BCD2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8F4987-08CB-9093-A759-F2B43C426477}"/>
              </a:ext>
            </a:extLst>
          </p:cNvPr>
          <p:cNvGrpSpPr/>
          <p:nvPr/>
        </p:nvGrpSpPr>
        <p:grpSpPr>
          <a:xfrm>
            <a:off x="-355125" y="2922950"/>
            <a:ext cx="13477623" cy="2045108"/>
            <a:chOff x="-367627" y="2817772"/>
            <a:chExt cx="13477623" cy="2045108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61E96DB-D358-BDA3-4A3E-735787B6C1C7}"/>
                </a:ext>
              </a:extLst>
            </p:cNvPr>
            <p:cNvSpPr/>
            <p:nvPr/>
          </p:nvSpPr>
          <p:spPr>
            <a:xfrm>
              <a:off x="-179153" y="2885705"/>
              <a:ext cx="13289149" cy="1888404"/>
            </a:xfrm>
            <a:custGeom>
              <a:avLst/>
              <a:gdLst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414"/>
                <a:gd name="connsiteX1" fmla="*/ 1630223 w 12507310"/>
                <a:gd name="connsiteY1" fmla="*/ 1507638 h 1681414"/>
                <a:gd name="connsiteX2" fmla="*/ 2690648 w 12507310"/>
                <a:gd name="connsiteY2" fmla="*/ 95707 h 1681414"/>
                <a:gd name="connsiteX3" fmla="*/ 4034422 w 12507310"/>
                <a:gd name="connsiteY3" fmla="*/ 1681351 h 1681414"/>
                <a:gd name="connsiteX4" fmla="*/ 5422137 w 12507310"/>
                <a:gd name="connsiteY4" fmla="*/ 163790 h 1681414"/>
                <a:gd name="connsiteX5" fmla="*/ 7570477 w 12507310"/>
                <a:gd name="connsiteY5" fmla="*/ 1582654 h 1681414"/>
                <a:gd name="connsiteX6" fmla="*/ 8156028 w 12507310"/>
                <a:gd name="connsiteY6" fmla="*/ 74686 h 1681414"/>
                <a:gd name="connsiteX7" fmla="*/ 9501352 w 12507310"/>
                <a:gd name="connsiteY7" fmla="*/ 1577666 h 1681414"/>
                <a:gd name="connsiteX8" fmla="*/ 10457793 w 12507310"/>
                <a:gd name="connsiteY8" fmla="*/ 169280 h 1681414"/>
                <a:gd name="connsiteX9" fmla="*/ 12507310 w 12507310"/>
                <a:gd name="connsiteY9" fmla="*/ 11624 h 1681414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719325"/>
                <a:gd name="connsiteX1" fmla="*/ 1630223 w 12507310"/>
                <a:gd name="connsiteY1" fmla="*/ 1507638 h 1719325"/>
                <a:gd name="connsiteX2" fmla="*/ 2690648 w 12507310"/>
                <a:gd name="connsiteY2" fmla="*/ 95707 h 1719325"/>
                <a:gd name="connsiteX3" fmla="*/ 4034422 w 12507310"/>
                <a:gd name="connsiteY3" fmla="*/ 1681351 h 1719325"/>
                <a:gd name="connsiteX4" fmla="*/ 5422137 w 12507310"/>
                <a:gd name="connsiteY4" fmla="*/ 163790 h 1719325"/>
                <a:gd name="connsiteX5" fmla="*/ 6857958 w 12507310"/>
                <a:gd name="connsiteY5" fmla="*/ 1719220 h 1719325"/>
                <a:gd name="connsiteX6" fmla="*/ 8156028 w 12507310"/>
                <a:gd name="connsiteY6" fmla="*/ 74686 h 1719325"/>
                <a:gd name="connsiteX7" fmla="*/ 9501352 w 12507310"/>
                <a:gd name="connsiteY7" fmla="*/ 1577666 h 1719325"/>
                <a:gd name="connsiteX8" fmla="*/ 10457793 w 12507310"/>
                <a:gd name="connsiteY8" fmla="*/ 169280 h 1719325"/>
                <a:gd name="connsiteX9" fmla="*/ 12507310 w 12507310"/>
                <a:gd name="connsiteY9" fmla="*/ 11624 h 1719325"/>
                <a:gd name="connsiteX0" fmla="*/ 0 w 12507310"/>
                <a:gd name="connsiteY0" fmla="*/ 1556645 h 1719314"/>
                <a:gd name="connsiteX1" fmla="*/ 1630223 w 12507310"/>
                <a:gd name="connsiteY1" fmla="*/ 1507638 h 1719314"/>
                <a:gd name="connsiteX2" fmla="*/ 2690648 w 12507310"/>
                <a:gd name="connsiteY2" fmla="*/ 95707 h 1719314"/>
                <a:gd name="connsiteX3" fmla="*/ 4034422 w 12507310"/>
                <a:gd name="connsiteY3" fmla="*/ 1681351 h 1719314"/>
                <a:gd name="connsiteX4" fmla="*/ 5422137 w 12507310"/>
                <a:gd name="connsiteY4" fmla="*/ 163790 h 1719314"/>
                <a:gd name="connsiteX5" fmla="*/ 6857958 w 12507310"/>
                <a:gd name="connsiteY5" fmla="*/ 1719220 h 1719314"/>
                <a:gd name="connsiteX6" fmla="*/ 8156028 w 12507310"/>
                <a:gd name="connsiteY6" fmla="*/ 74686 h 1719314"/>
                <a:gd name="connsiteX7" fmla="*/ 9501352 w 12507310"/>
                <a:gd name="connsiteY7" fmla="*/ 1577666 h 1719314"/>
                <a:gd name="connsiteX8" fmla="*/ 10457793 w 12507310"/>
                <a:gd name="connsiteY8" fmla="*/ 169280 h 1719314"/>
                <a:gd name="connsiteX9" fmla="*/ 12507310 w 12507310"/>
                <a:gd name="connsiteY9" fmla="*/ 11624 h 1719314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7984"/>
                <a:gd name="connsiteX1" fmla="*/ 1630223 w 12507310"/>
                <a:gd name="connsiteY1" fmla="*/ 1507638 h 1737984"/>
                <a:gd name="connsiteX2" fmla="*/ 2690648 w 12507310"/>
                <a:gd name="connsiteY2" fmla="*/ 95707 h 1737984"/>
                <a:gd name="connsiteX3" fmla="*/ 4034422 w 12507310"/>
                <a:gd name="connsiteY3" fmla="*/ 1681351 h 1737984"/>
                <a:gd name="connsiteX4" fmla="*/ 5422137 w 12507310"/>
                <a:gd name="connsiteY4" fmla="*/ 163790 h 1737984"/>
                <a:gd name="connsiteX5" fmla="*/ 6857958 w 12507310"/>
                <a:gd name="connsiteY5" fmla="*/ 1719220 h 1737984"/>
                <a:gd name="connsiteX6" fmla="*/ 8156028 w 12507310"/>
                <a:gd name="connsiteY6" fmla="*/ 74686 h 1737984"/>
                <a:gd name="connsiteX7" fmla="*/ 9495414 w 12507310"/>
                <a:gd name="connsiteY7" fmla="*/ 1737983 h 1737984"/>
                <a:gd name="connsiteX8" fmla="*/ 10457793 w 12507310"/>
                <a:gd name="connsiteY8" fmla="*/ 169280 h 1737984"/>
                <a:gd name="connsiteX9" fmla="*/ 12507310 w 12507310"/>
                <a:gd name="connsiteY9" fmla="*/ 11624 h 1737984"/>
                <a:gd name="connsiteX0" fmla="*/ 0 w 12507310"/>
                <a:gd name="connsiteY0" fmla="*/ 1576580 h 1757919"/>
                <a:gd name="connsiteX1" fmla="*/ 1630223 w 12507310"/>
                <a:gd name="connsiteY1" fmla="*/ 1527573 h 1757919"/>
                <a:gd name="connsiteX2" fmla="*/ 2690648 w 12507310"/>
                <a:gd name="connsiteY2" fmla="*/ 115642 h 1757919"/>
                <a:gd name="connsiteX3" fmla="*/ 4034422 w 12507310"/>
                <a:gd name="connsiteY3" fmla="*/ 1701286 h 1757919"/>
                <a:gd name="connsiteX4" fmla="*/ 5539368 w 12507310"/>
                <a:gd name="connsiteY4" fmla="*/ 11787 h 1757919"/>
                <a:gd name="connsiteX5" fmla="*/ 6857958 w 12507310"/>
                <a:gd name="connsiteY5" fmla="*/ 1739155 h 1757919"/>
                <a:gd name="connsiteX6" fmla="*/ 8156028 w 12507310"/>
                <a:gd name="connsiteY6" fmla="*/ 94621 h 1757919"/>
                <a:gd name="connsiteX7" fmla="*/ 9495414 w 12507310"/>
                <a:gd name="connsiteY7" fmla="*/ 1757918 h 1757919"/>
                <a:gd name="connsiteX8" fmla="*/ 10457793 w 12507310"/>
                <a:gd name="connsiteY8" fmla="*/ 189215 h 1757919"/>
                <a:gd name="connsiteX9" fmla="*/ 12507310 w 12507310"/>
                <a:gd name="connsiteY9" fmla="*/ 31559 h 1757919"/>
                <a:gd name="connsiteX0" fmla="*/ 0 w 12507310"/>
                <a:gd name="connsiteY0" fmla="*/ 1576580 h 1817087"/>
                <a:gd name="connsiteX1" fmla="*/ 1630223 w 12507310"/>
                <a:gd name="connsiteY1" fmla="*/ 1527573 h 1817087"/>
                <a:gd name="connsiteX2" fmla="*/ 2690648 w 12507310"/>
                <a:gd name="connsiteY2" fmla="*/ 115642 h 1817087"/>
                <a:gd name="connsiteX3" fmla="*/ 4034422 w 12507310"/>
                <a:gd name="connsiteY3" fmla="*/ 1701286 h 1817087"/>
                <a:gd name="connsiteX4" fmla="*/ 5539368 w 12507310"/>
                <a:gd name="connsiteY4" fmla="*/ 11787 h 1817087"/>
                <a:gd name="connsiteX5" fmla="*/ 6857958 w 12507310"/>
                <a:gd name="connsiteY5" fmla="*/ 1739155 h 1817087"/>
                <a:gd name="connsiteX6" fmla="*/ 8156028 w 12507310"/>
                <a:gd name="connsiteY6" fmla="*/ 94621 h 1817087"/>
                <a:gd name="connsiteX7" fmla="*/ 9495414 w 12507310"/>
                <a:gd name="connsiteY7" fmla="*/ 1757918 h 1817087"/>
                <a:gd name="connsiteX8" fmla="*/ 10457793 w 12507310"/>
                <a:gd name="connsiteY8" fmla="*/ 189215 h 1817087"/>
                <a:gd name="connsiteX9" fmla="*/ 12507310 w 12507310"/>
                <a:gd name="connsiteY9" fmla="*/ 31559 h 1817087"/>
                <a:gd name="connsiteX0" fmla="*/ 0 w 12507310"/>
                <a:gd name="connsiteY0" fmla="*/ 1575781 h 1816288"/>
                <a:gd name="connsiteX1" fmla="*/ 1630223 w 12507310"/>
                <a:gd name="connsiteY1" fmla="*/ 1526774 h 1816288"/>
                <a:gd name="connsiteX2" fmla="*/ 2690648 w 12507310"/>
                <a:gd name="connsiteY2" fmla="*/ 114843 h 1816288"/>
                <a:gd name="connsiteX3" fmla="*/ 4034422 w 12507310"/>
                <a:gd name="connsiteY3" fmla="*/ 1700487 h 1816288"/>
                <a:gd name="connsiteX4" fmla="*/ 5539368 w 12507310"/>
                <a:gd name="connsiteY4" fmla="*/ 10988 h 1816288"/>
                <a:gd name="connsiteX5" fmla="*/ 6857958 w 12507310"/>
                <a:gd name="connsiteY5" fmla="*/ 1738356 h 1816288"/>
                <a:gd name="connsiteX6" fmla="*/ 8156028 w 12507310"/>
                <a:gd name="connsiteY6" fmla="*/ 93822 h 1816288"/>
                <a:gd name="connsiteX7" fmla="*/ 9495414 w 12507310"/>
                <a:gd name="connsiteY7" fmla="*/ 1757119 h 1816288"/>
                <a:gd name="connsiteX8" fmla="*/ 10457793 w 12507310"/>
                <a:gd name="connsiteY8" fmla="*/ 188416 h 1816288"/>
                <a:gd name="connsiteX9" fmla="*/ 12507310 w 12507310"/>
                <a:gd name="connsiteY9" fmla="*/ 30760 h 1816288"/>
                <a:gd name="connsiteX0" fmla="*/ 0 w 12507310"/>
                <a:gd name="connsiteY0" fmla="*/ 1570290 h 1810797"/>
                <a:gd name="connsiteX1" fmla="*/ 1630223 w 12507310"/>
                <a:gd name="connsiteY1" fmla="*/ 1521283 h 1810797"/>
                <a:gd name="connsiteX2" fmla="*/ 2690648 w 12507310"/>
                <a:gd name="connsiteY2" fmla="*/ 109352 h 1810797"/>
                <a:gd name="connsiteX3" fmla="*/ 4034422 w 12507310"/>
                <a:gd name="connsiteY3" fmla="*/ 1694996 h 1810797"/>
                <a:gd name="connsiteX4" fmla="*/ 5539368 w 12507310"/>
                <a:gd name="connsiteY4" fmla="*/ 5497 h 1810797"/>
                <a:gd name="connsiteX5" fmla="*/ 6857958 w 12507310"/>
                <a:gd name="connsiteY5" fmla="*/ 1732865 h 1810797"/>
                <a:gd name="connsiteX6" fmla="*/ 8156028 w 12507310"/>
                <a:gd name="connsiteY6" fmla="*/ 88331 h 1810797"/>
                <a:gd name="connsiteX7" fmla="*/ 9495414 w 12507310"/>
                <a:gd name="connsiteY7" fmla="*/ 1751628 h 1810797"/>
                <a:gd name="connsiteX8" fmla="*/ 10457793 w 12507310"/>
                <a:gd name="connsiteY8" fmla="*/ 182925 h 1810797"/>
                <a:gd name="connsiteX9" fmla="*/ 12507310 w 12507310"/>
                <a:gd name="connsiteY9" fmla="*/ 25269 h 1810797"/>
                <a:gd name="connsiteX0" fmla="*/ 0 w 12507310"/>
                <a:gd name="connsiteY0" fmla="*/ 1571584 h 1812091"/>
                <a:gd name="connsiteX1" fmla="*/ 1630223 w 12507310"/>
                <a:gd name="connsiteY1" fmla="*/ 1522577 h 1812091"/>
                <a:gd name="connsiteX2" fmla="*/ 2690648 w 12507310"/>
                <a:gd name="connsiteY2" fmla="*/ 110646 h 1812091"/>
                <a:gd name="connsiteX3" fmla="*/ 4034422 w 12507310"/>
                <a:gd name="connsiteY3" fmla="*/ 1696290 h 1812091"/>
                <a:gd name="connsiteX4" fmla="*/ 5539368 w 12507310"/>
                <a:gd name="connsiteY4" fmla="*/ 6791 h 1812091"/>
                <a:gd name="connsiteX5" fmla="*/ 6857958 w 12507310"/>
                <a:gd name="connsiteY5" fmla="*/ 1734159 h 1812091"/>
                <a:gd name="connsiteX6" fmla="*/ 8156028 w 12507310"/>
                <a:gd name="connsiteY6" fmla="*/ 89625 h 1812091"/>
                <a:gd name="connsiteX7" fmla="*/ 9495414 w 12507310"/>
                <a:gd name="connsiteY7" fmla="*/ 1752922 h 1812091"/>
                <a:gd name="connsiteX8" fmla="*/ 10457793 w 12507310"/>
                <a:gd name="connsiteY8" fmla="*/ 184219 h 1812091"/>
                <a:gd name="connsiteX9" fmla="*/ 12507310 w 12507310"/>
                <a:gd name="connsiteY9" fmla="*/ 26563 h 1812091"/>
                <a:gd name="connsiteX0" fmla="*/ 0 w 12507310"/>
                <a:gd name="connsiteY0" fmla="*/ 1571584 h 1759031"/>
                <a:gd name="connsiteX1" fmla="*/ 1630223 w 12507310"/>
                <a:gd name="connsiteY1" fmla="*/ 1522577 h 1759031"/>
                <a:gd name="connsiteX2" fmla="*/ 2690648 w 12507310"/>
                <a:gd name="connsiteY2" fmla="*/ 110646 h 1759031"/>
                <a:gd name="connsiteX3" fmla="*/ 4034422 w 12507310"/>
                <a:gd name="connsiteY3" fmla="*/ 1696290 h 1759031"/>
                <a:gd name="connsiteX4" fmla="*/ 5539368 w 12507310"/>
                <a:gd name="connsiteY4" fmla="*/ 6791 h 1759031"/>
                <a:gd name="connsiteX5" fmla="*/ 6857958 w 12507310"/>
                <a:gd name="connsiteY5" fmla="*/ 1734159 h 1759031"/>
                <a:gd name="connsiteX6" fmla="*/ 8156028 w 12507310"/>
                <a:gd name="connsiteY6" fmla="*/ 89625 h 1759031"/>
                <a:gd name="connsiteX7" fmla="*/ 9495414 w 12507310"/>
                <a:gd name="connsiteY7" fmla="*/ 1752922 h 1759031"/>
                <a:gd name="connsiteX8" fmla="*/ 10457793 w 12507310"/>
                <a:gd name="connsiteY8" fmla="*/ 184219 h 1759031"/>
                <a:gd name="connsiteX9" fmla="*/ 12507310 w 12507310"/>
                <a:gd name="connsiteY9" fmla="*/ 26563 h 1759031"/>
                <a:gd name="connsiteX0" fmla="*/ 0 w 12507310"/>
                <a:gd name="connsiteY0" fmla="*/ 1571584 h 1756653"/>
                <a:gd name="connsiteX1" fmla="*/ 1630223 w 12507310"/>
                <a:gd name="connsiteY1" fmla="*/ 1522577 h 1756653"/>
                <a:gd name="connsiteX2" fmla="*/ 2690648 w 12507310"/>
                <a:gd name="connsiteY2" fmla="*/ 110646 h 1756653"/>
                <a:gd name="connsiteX3" fmla="*/ 4034422 w 12507310"/>
                <a:gd name="connsiteY3" fmla="*/ 1696290 h 1756653"/>
                <a:gd name="connsiteX4" fmla="*/ 5539368 w 12507310"/>
                <a:gd name="connsiteY4" fmla="*/ 6791 h 1756653"/>
                <a:gd name="connsiteX5" fmla="*/ 6857958 w 12507310"/>
                <a:gd name="connsiteY5" fmla="*/ 1734159 h 1756653"/>
                <a:gd name="connsiteX6" fmla="*/ 8156028 w 12507310"/>
                <a:gd name="connsiteY6" fmla="*/ 89625 h 1756653"/>
                <a:gd name="connsiteX7" fmla="*/ 9495414 w 12507310"/>
                <a:gd name="connsiteY7" fmla="*/ 1752922 h 1756653"/>
                <a:gd name="connsiteX8" fmla="*/ 10457793 w 12507310"/>
                <a:gd name="connsiteY8" fmla="*/ 184219 h 1756653"/>
                <a:gd name="connsiteX9" fmla="*/ 12507310 w 12507310"/>
                <a:gd name="connsiteY9" fmla="*/ 26563 h 1756653"/>
                <a:gd name="connsiteX0" fmla="*/ 0 w 12507310"/>
                <a:gd name="connsiteY0" fmla="*/ 1571584 h 1765342"/>
                <a:gd name="connsiteX1" fmla="*/ 1630223 w 12507310"/>
                <a:gd name="connsiteY1" fmla="*/ 1522577 h 1765342"/>
                <a:gd name="connsiteX2" fmla="*/ 2690648 w 12507310"/>
                <a:gd name="connsiteY2" fmla="*/ 110646 h 1765342"/>
                <a:gd name="connsiteX3" fmla="*/ 4034422 w 12507310"/>
                <a:gd name="connsiteY3" fmla="*/ 1696290 h 1765342"/>
                <a:gd name="connsiteX4" fmla="*/ 5539368 w 12507310"/>
                <a:gd name="connsiteY4" fmla="*/ 6791 h 1765342"/>
                <a:gd name="connsiteX5" fmla="*/ 6857958 w 12507310"/>
                <a:gd name="connsiteY5" fmla="*/ 1734159 h 1765342"/>
                <a:gd name="connsiteX6" fmla="*/ 8156028 w 12507310"/>
                <a:gd name="connsiteY6" fmla="*/ 89625 h 1765342"/>
                <a:gd name="connsiteX7" fmla="*/ 9495414 w 12507310"/>
                <a:gd name="connsiteY7" fmla="*/ 1752922 h 1765342"/>
                <a:gd name="connsiteX8" fmla="*/ 10457793 w 12507310"/>
                <a:gd name="connsiteY8" fmla="*/ 184219 h 1765342"/>
                <a:gd name="connsiteX9" fmla="*/ 12507310 w 12507310"/>
                <a:gd name="connsiteY9" fmla="*/ 26563 h 1765342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69742"/>
                <a:gd name="connsiteX1" fmla="*/ 1630223 w 12507310"/>
                <a:gd name="connsiteY1" fmla="*/ 1522577 h 1769742"/>
                <a:gd name="connsiteX2" fmla="*/ 2690648 w 12507310"/>
                <a:gd name="connsiteY2" fmla="*/ 110646 h 1769742"/>
                <a:gd name="connsiteX3" fmla="*/ 4034422 w 12507310"/>
                <a:gd name="connsiteY3" fmla="*/ 1696290 h 1769742"/>
                <a:gd name="connsiteX4" fmla="*/ 5539368 w 12507310"/>
                <a:gd name="connsiteY4" fmla="*/ 6791 h 1769742"/>
                <a:gd name="connsiteX5" fmla="*/ 6857958 w 12507310"/>
                <a:gd name="connsiteY5" fmla="*/ 1734159 h 1769742"/>
                <a:gd name="connsiteX6" fmla="*/ 8156028 w 12507310"/>
                <a:gd name="connsiteY6" fmla="*/ 89625 h 1769742"/>
                <a:gd name="connsiteX7" fmla="*/ 9495414 w 12507310"/>
                <a:gd name="connsiteY7" fmla="*/ 1752922 h 1769742"/>
                <a:gd name="connsiteX8" fmla="*/ 10457793 w 12507310"/>
                <a:gd name="connsiteY8" fmla="*/ 184219 h 1769742"/>
                <a:gd name="connsiteX9" fmla="*/ 12507310 w 12507310"/>
                <a:gd name="connsiteY9" fmla="*/ 26563 h 1769742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40561"/>
                <a:gd name="connsiteY0" fmla="*/ 1571585 h 1765343"/>
                <a:gd name="connsiteX1" fmla="*/ 1630223 w 12540561"/>
                <a:gd name="connsiteY1" fmla="*/ 1522578 h 1765343"/>
                <a:gd name="connsiteX2" fmla="*/ 2690648 w 12540561"/>
                <a:gd name="connsiteY2" fmla="*/ 110647 h 1765343"/>
                <a:gd name="connsiteX3" fmla="*/ 4034422 w 12540561"/>
                <a:gd name="connsiteY3" fmla="*/ 1696291 h 1765343"/>
                <a:gd name="connsiteX4" fmla="*/ 5539368 w 12540561"/>
                <a:gd name="connsiteY4" fmla="*/ 6792 h 1765343"/>
                <a:gd name="connsiteX5" fmla="*/ 6857958 w 12540561"/>
                <a:gd name="connsiteY5" fmla="*/ 1734160 h 1765343"/>
                <a:gd name="connsiteX6" fmla="*/ 8156028 w 12540561"/>
                <a:gd name="connsiteY6" fmla="*/ 89626 h 1765343"/>
                <a:gd name="connsiteX7" fmla="*/ 9495414 w 12540561"/>
                <a:gd name="connsiteY7" fmla="*/ 1752923 h 1765343"/>
                <a:gd name="connsiteX8" fmla="*/ 10566794 w 12540561"/>
                <a:gd name="connsiteY8" fmla="*/ 262943 h 1765343"/>
                <a:gd name="connsiteX9" fmla="*/ 12540561 w 12540561"/>
                <a:gd name="connsiteY9" fmla="*/ 592505 h 1765343"/>
                <a:gd name="connsiteX0" fmla="*/ 0 w 12540561"/>
                <a:gd name="connsiteY0" fmla="*/ 1736583 h 1930341"/>
                <a:gd name="connsiteX1" fmla="*/ 1630223 w 12540561"/>
                <a:gd name="connsiteY1" fmla="*/ 1687576 h 1930341"/>
                <a:gd name="connsiteX2" fmla="*/ 2690648 w 12540561"/>
                <a:gd name="connsiteY2" fmla="*/ 275645 h 1930341"/>
                <a:gd name="connsiteX3" fmla="*/ 4034422 w 12540561"/>
                <a:gd name="connsiteY3" fmla="*/ 1861289 h 1930341"/>
                <a:gd name="connsiteX4" fmla="*/ 5539368 w 12540561"/>
                <a:gd name="connsiteY4" fmla="*/ 171790 h 1930341"/>
                <a:gd name="connsiteX5" fmla="*/ 6857958 w 12540561"/>
                <a:gd name="connsiteY5" fmla="*/ 1899158 h 1930341"/>
                <a:gd name="connsiteX6" fmla="*/ 8156028 w 12540561"/>
                <a:gd name="connsiteY6" fmla="*/ 254624 h 1930341"/>
                <a:gd name="connsiteX7" fmla="*/ 9495414 w 12540561"/>
                <a:gd name="connsiteY7" fmla="*/ 1917921 h 1930341"/>
                <a:gd name="connsiteX8" fmla="*/ 10731894 w 12540561"/>
                <a:gd name="connsiteY8" fmla="*/ 106792 h 1930341"/>
                <a:gd name="connsiteX9" fmla="*/ 12540561 w 12540561"/>
                <a:gd name="connsiteY9" fmla="*/ 757503 h 1930341"/>
                <a:gd name="connsiteX0" fmla="*/ 0 w 12540561"/>
                <a:gd name="connsiteY0" fmla="*/ 1686909 h 1880667"/>
                <a:gd name="connsiteX1" fmla="*/ 1630223 w 12540561"/>
                <a:gd name="connsiteY1" fmla="*/ 1637902 h 1880667"/>
                <a:gd name="connsiteX2" fmla="*/ 2690648 w 12540561"/>
                <a:gd name="connsiteY2" fmla="*/ 225971 h 1880667"/>
                <a:gd name="connsiteX3" fmla="*/ 4034422 w 12540561"/>
                <a:gd name="connsiteY3" fmla="*/ 1811615 h 1880667"/>
                <a:gd name="connsiteX4" fmla="*/ 5539368 w 12540561"/>
                <a:gd name="connsiteY4" fmla="*/ 122116 h 1880667"/>
                <a:gd name="connsiteX5" fmla="*/ 6857958 w 12540561"/>
                <a:gd name="connsiteY5" fmla="*/ 1849484 h 1880667"/>
                <a:gd name="connsiteX6" fmla="*/ 8156028 w 12540561"/>
                <a:gd name="connsiteY6" fmla="*/ 204950 h 1880667"/>
                <a:gd name="connsiteX7" fmla="*/ 9495414 w 12540561"/>
                <a:gd name="connsiteY7" fmla="*/ 1868247 h 1880667"/>
                <a:gd name="connsiteX8" fmla="*/ 10731894 w 12540561"/>
                <a:gd name="connsiteY8" fmla="*/ 57118 h 1880667"/>
                <a:gd name="connsiteX9" fmla="*/ 11743981 w 12540561"/>
                <a:gd name="connsiteY9" fmla="*/ 642874 h 1880667"/>
                <a:gd name="connsiteX10" fmla="*/ 12540561 w 12540561"/>
                <a:gd name="connsiteY10" fmla="*/ 707829 h 1880667"/>
                <a:gd name="connsiteX0" fmla="*/ 0 w 12540561"/>
                <a:gd name="connsiteY0" fmla="*/ 1660685 h 1854443"/>
                <a:gd name="connsiteX1" fmla="*/ 1630223 w 12540561"/>
                <a:gd name="connsiteY1" fmla="*/ 1611678 h 1854443"/>
                <a:gd name="connsiteX2" fmla="*/ 2690648 w 12540561"/>
                <a:gd name="connsiteY2" fmla="*/ 199747 h 1854443"/>
                <a:gd name="connsiteX3" fmla="*/ 4034422 w 12540561"/>
                <a:gd name="connsiteY3" fmla="*/ 1785391 h 1854443"/>
                <a:gd name="connsiteX4" fmla="*/ 5539368 w 12540561"/>
                <a:gd name="connsiteY4" fmla="*/ 95892 h 1854443"/>
                <a:gd name="connsiteX5" fmla="*/ 6857958 w 12540561"/>
                <a:gd name="connsiteY5" fmla="*/ 1823260 h 1854443"/>
                <a:gd name="connsiteX6" fmla="*/ 8156028 w 12540561"/>
                <a:gd name="connsiteY6" fmla="*/ 178726 h 1854443"/>
                <a:gd name="connsiteX7" fmla="*/ 9495414 w 12540561"/>
                <a:gd name="connsiteY7" fmla="*/ 1842023 h 1854443"/>
                <a:gd name="connsiteX8" fmla="*/ 10731894 w 12540561"/>
                <a:gd name="connsiteY8" fmla="*/ 30894 h 1854443"/>
                <a:gd name="connsiteX9" fmla="*/ 11743981 w 12540561"/>
                <a:gd name="connsiteY9" fmla="*/ 616650 h 1854443"/>
                <a:gd name="connsiteX10" fmla="*/ 12540561 w 12540561"/>
                <a:gd name="connsiteY10" fmla="*/ 681605 h 1854443"/>
                <a:gd name="connsiteX0" fmla="*/ 0 w 12553261"/>
                <a:gd name="connsiteY0" fmla="*/ 1240721 h 1854443"/>
                <a:gd name="connsiteX1" fmla="*/ 1642923 w 12553261"/>
                <a:gd name="connsiteY1" fmla="*/ 1611678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37560 h 1860380"/>
                <a:gd name="connsiteX1" fmla="*/ 1617523 w 12553261"/>
                <a:gd name="connsiteY1" fmla="*/ 1275016 h 1860380"/>
                <a:gd name="connsiteX2" fmla="*/ 2703348 w 12553261"/>
                <a:gd name="connsiteY2" fmla="*/ 196586 h 1860380"/>
                <a:gd name="connsiteX3" fmla="*/ 4047122 w 12553261"/>
                <a:gd name="connsiteY3" fmla="*/ 1782230 h 1860380"/>
                <a:gd name="connsiteX4" fmla="*/ 5552068 w 12553261"/>
                <a:gd name="connsiteY4" fmla="*/ 92731 h 1860380"/>
                <a:gd name="connsiteX5" fmla="*/ 6667458 w 12553261"/>
                <a:gd name="connsiteY5" fmla="*/ 1832451 h 1860380"/>
                <a:gd name="connsiteX6" fmla="*/ 8168728 w 12553261"/>
                <a:gd name="connsiteY6" fmla="*/ 175565 h 1860380"/>
                <a:gd name="connsiteX7" fmla="*/ 9508114 w 12553261"/>
                <a:gd name="connsiteY7" fmla="*/ 1838862 h 1860380"/>
                <a:gd name="connsiteX8" fmla="*/ 10744594 w 12553261"/>
                <a:gd name="connsiteY8" fmla="*/ 27733 h 1860380"/>
                <a:gd name="connsiteX9" fmla="*/ 11718581 w 12553261"/>
                <a:gd name="connsiteY9" fmla="*/ 737008 h 1860380"/>
                <a:gd name="connsiteX10" fmla="*/ 12553261 w 12553261"/>
                <a:gd name="connsiteY10" fmla="*/ 678444 h 1860380"/>
                <a:gd name="connsiteX0" fmla="*/ 0 w 12553261"/>
                <a:gd name="connsiteY0" fmla="*/ 1228803 h 1851623"/>
                <a:gd name="connsiteX1" fmla="*/ 1617523 w 12553261"/>
                <a:gd name="connsiteY1" fmla="*/ 1266259 h 1851623"/>
                <a:gd name="connsiteX2" fmla="*/ 2703348 w 12553261"/>
                <a:gd name="connsiteY2" fmla="*/ 187829 h 1851623"/>
                <a:gd name="connsiteX3" fmla="*/ 4047122 w 12553261"/>
                <a:gd name="connsiteY3" fmla="*/ 1773473 h 1851623"/>
                <a:gd name="connsiteX4" fmla="*/ 5552068 w 12553261"/>
                <a:gd name="connsiteY4" fmla="*/ 83974 h 1851623"/>
                <a:gd name="connsiteX5" fmla="*/ 6667458 w 12553261"/>
                <a:gd name="connsiteY5" fmla="*/ 1823694 h 1851623"/>
                <a:gd name="connsiteX6" fmla="*/ 8168728 w 12553261"/>
                <a:gd name="connsiteY6" fmla="*/ 166808 h 1851623"/>
                <a:gd name="connsiteX7" fmla="*/ 9508114 w 12553261"/>
                <a:gd name="connsiteY7" fmla="*/ 1830105 h 1851623"/>
                <a:gd name="connsiteX8" fmla="*/ 10744594 w 12553261"/>
                <a:gd name="connsiteY8" fmla="*/ 18976 h 1851623"/>
                <a:gd name="connsiteX9" fmla="*/ 11718581 w 12553261"/>
                <a:gd name="connsiteY9" fmla="*/ 728251 h 1851623"/>
                <a:gd name="connsiteX10" fmla="*/ 12553261 w 12553261"/>
                <a:gd name="connsiteY10" fmla="*/ 669687 h 1851623"/>
                <a:gd name="connsiteX0" fmla="*/ 0 w 12553261"/>
                <a:gd name="connsiteY0" fmla="*/ 1272945 h 1895765"/>
                <a:gd name="connsiteX1" fmla="*/ 1617523 w 12553261"/>
                <a:gd name="connsiteY1" fmla="*/ 1310401 h 1895765"/>
                <a:gd name="connsiteX2" fmla="*/ 2703348 w 12553261"/>
                <a:gd name="connsiteY2" fmla="*/ 231971 h 1895765"/>
                <a:gd name="connsiteX3" fmla="*/ 4047122 w 12553261"/>
                <a:gd name="connsiteY3" fmla="*/ 1817615 h 1895765"/>
                <a:gd name="connsiteX4" fmla="*/ 5552068 w 12553261"/>
                <a:gd name="connsiteY4" fmla="*/ 128116 h 1895765"/>
                <a:gd name="connsiteX5" fmla="*/ 6667458 w 12553261"/>
                <a:gd name="connsiteY5" fmla="*/ 1867836 h 1895765"/>
                <a:gd name="connsiteX6" fmla="*/ 8168728 w 12553261"/>
                <a:gd name="connsiteY6" fmla="*/ 210950 h 1895765"/>
                <a:gd name="connsiteX7" fmla="*/ 9508114 w 12553261"/>
                <a:gd name="connsiteY7" fmla="*/ 1874247 h 1895765"/>
                <a:gd name="connsiteX8" fmla="*/ 10744594 w 12553261"/>
                <a:gd name="connsiteY8" fmla="*/ 63118 h 1895765"/>
                <a:gd name="connsiteX9" fmla="*/ 11718581 w 12553261"/>
                <a:gd name="connsiteY9" fmla="*/ 772393 h 1895765"/>
                <a:gd name="connsiteX10" fmla="*/ 12553261 w 12553261"/>
                <a:gd name="connsiteY10" fmla="*/ 713829 h 1895765"/>
                <a:gd name="connsiteX0" fmla="*/ 0 w 12718361"/>
                <a:gd name="connsiteY0" fmla="*/ 1272945 h 1895765"/>
                <a:gd name="connsiteX1" fmla="*/ 1617523 w 12718361"/>
                <a:gd name="connsiteY1" fmla="*/ 1310401 h 1895765"/>
                <a:gd name="connsiteX2" fmla="*/ 2703348 w 12718361"/>
                <a:gd name="connsiteY2" fmla="*/ 231971 h 1895765"/>
                <a:gd name="connsiteX3" fmla="*/ 4047122 w 12718361"/>
                <a:gd name="connsiteY3" fmla="*/ 1817615 h 1895765"/>
                <a:gd name="connsiteX4" fmla="*/ 5552068 w 12718361"/>
                <a:gd name="connsiteY4" fmla="*/ 128116 h 1895765"/>
                <a:gd name="connsiteX5" fmla="*/ 6667458 w 12718361"/>
                <a:gd name="connsiteY5" fmla="*/ 1867836 h 1895765"/>
                <a:gd name="connsiteX6" fmla="*/ 8168728 w 12718361"/>
                <a:gd name="connsiteY6" fmla="*/ 210950 h 1895765"/>
                <a:gd name="connsiteX7" fmla="*/ 9508114 w 12718361"/>
                <a:gd name="connsiteY7" fmla="*/ 1874247 h 1895765"/>
                <a:gd name="connsiteX8" fmla="*/ 10744594 w 12718361"/>
                <a:gd name="connsiteY8" fmla="*/ 63118 h 1895765"/>
                <a:gd name="connsiteX9" fmla="*/ 11718581 w 12718361"/>
                <a:gd name="connsiteY9" fmla="*/ 772393 h 1895765"/>
                <a:gd name="connsiteX10" fmla="*/ 12718361 w 12718361"/>
                <a:gd name="connsiteY10" fmla="*/ 1158496 h 1895765"/>
                <a:gd name="connsiteX0" fmla="*/ 0 w 12718361"/>
                <a:gd name="connsiteY0" fmla="*/ 1295330 h 1918150"/>
                <a:gd name="connsiteX1" fmla="*/ 1617523 w 12718361"/>
                <a:gd name="connsiteY1" fmla="*/ 1332786 h 1918150"/>
                <a:gd name="connsiteX2" fmla="*/ 2703348 w 12718361"/>
                <a:gd name="connsiteY2" fmla="*/ 254356 h 1918150"/>
                <a:gd name="connsiteX3" fmla="*/ 4047122 w 12718361"/>
                <a:gd name="connsiteY3" fmla="*/ 1840000 h 1918150"/>
                <a:gd name="connsiteX4" fmla="*/ 5552068 w 12718361"/>
                <a:gd name="connsiteY4" fmla="*/ 150501 h 1918150"/>
                <a:gd name="connsiteX5" fmla="*/ 6667458 w 12718361"/>
                <a:gd name="connsiteY5" fmla="*/ 1890221 h 1918150"/>
                <a:gd name="connsiteX6" fmla="*/ 8168728 w 12718361"/>
                <a:gd name="connsiteY6" fmla="*/ 233335 h 1918150"/>
                <a:gd name="connsiteX7" fmla="*/ 9508114 w 12718361"/>
                <a:gd name="connsiteY7" fmla="*/ 1896632 h 1918150"/>
                <a:gd name="connsiteX8" fmla="*/ 10744594 w 12718361"/>
                <a:gd name="connsiteY8" fmla="*/ 85503 h 1918150"/>
                <a:gd name="connsiteX9" fmla="*/ 11718581 w 12718361"/>
                <a:gd name="connsiteY9" fmla="*/ 794778 h 1918150"/>
                <a:gd name="connsiteX10" fmla="*/ 12718361 w 12718361"/>
                <a:gd name="connsiteY10" fmla="*/ 1180881 h 1918150"/>
                <a:gd name="connsiteX0" fmla="*/ 0 w 12718361"/>
                <a:gd name="connsiteY0" fmla="*/ 1235559 h 1858379"/>
                <a:gd name="connsiteX1" fmla="*/ 1617523 w 12718361"/>
                <a:gd name="connsiteY1" fmla="*/ 1273015 h 1858379"/>
                <a:gd name="connsiteX2" fmla="*/ 2703348 w 12718361"/>
                <a:gd name="connsiteY2" fmla="*/ 194585 h 1858379"/>
                <a:gd name="connsiteX3" fmla="*/ 4047122 w 12718361"/>
                <a:gd name="connsiteY3" fmla="*/ 1780229 h 1858379"/>
                <a:gd name="connsiteX4" fmla="*/ 5552068 w 12718361"/>
                <a:gd name="connsiteY4" fmla="*/ 90730 h 1858379"/>
                <a:gd name="connsiteX5" fmla="*/ 6667458 w 12718361"/>
                <a:gd name="connsiteY5" fmla="*/ 1830450 h 1858379"/>
                <a:gd name="connsiteX6" fmla="*/ 8168728 w 12718361"/>
                <a:gd name="connsiteY6" fmla="*/ 173564 h 1858379"/>
                <a:gd name="connsiteX7" fmla="*/ 9508114 w 12718361"/>
                <a:gd name="connsiteY7" fmla="*/ 1836861 h 1858379"/>
                <a:gd name="connsiteX8" fmla="*/ 10744594 w 12718361"/>
                <a:gd name="connsiteY8" fmla="*/ 25732 h 1858379"/>
                <a:gd name="connsiteX9" fmla="*/ 11718581 w 12718361"/>
                <a:gd name="connsiteY9" fmla="*/ 735007 h 1858379"/>
                <a:gd name="connsiteX10" fmla="*/ 12718361 w 12718361"/>
                <a:gd name="connsiteY10" fmla="*/ 1121110 h 185837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19794 h 1842614"/>
                <a:gd name="connsiteX1" fmla="*/ 1617523 w 12718361"/>
                <a:gd name="connsiteY1" fmla="*/ 1257250 h 1842614"/>
                <a:gd name="connsiteX2" fmla="*/ 2703348 w 12718361"/>
                <a:gd name="connsiteY2" fmla="*/ 178820 h 1842614"/>
                <a:gd name="connsiteX3" fmla="*/ 4047122 w 12718361"/>
                <a:gd name="connsiteY3" fmla="*/ 1764464 h 1842614"/>
                <a:gd name="connsiteX4" fmla="*/ 5552068 w 12718361"/>
                <a:gd name="connsiteY4" fmla="*/ 74965 h 1842614"/>
                <a:gd name="connsiteX5" fmla="*/ 6667458 w 12718361"/>
                <a:gd name="connsiteY5" fmla="*/ 1814685 h 1842614"/>
                <a:gd name="connsiteX6" fmla="*/ 8168728 w 12718361"/>
                <a:gd name="connsiteY6" fmla="*/ 157799 h 1842614"/>
                <a:gd name="connsiteX7" fmla="*/ 9508114 w 12718361"/>
                <a:gd name="connsiteY7" fmla="*/ 1821096 h 1842614"/>
                <a:gd name="connsiteX8" fmla="*/ 10744594 w 12718361"/>
                <a:gd name="connsiteY8" fmla="*/ 9967 h 1842614"/>
                <a:gd name="connsiteX9" fmla="*/ 12718361 w 12718361"/>
                <a:gd name="connsiteY9" fmla="*/ 1105345 h 184261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5886"/>
                <a:gd name="connsiteX1" fmla="*/ 1617523 w 12718361"/>
                <a:gd name="connsiteY1" fmla="*/ 1223580 h 1805886"/>
                <a:gd name="connsiteX2" fmla="*/ 2703348 w 12718361"/>
                <a:gd name="connsiteY2" fmla="*/ 145150 h 1805886"/>
                <a:gd name="connsiteX3" fmla="*/ 4047122 w 12718361"/>
                <a:gd name="connsiteY3" fmla="*/ 1730794 h 1805886"/>
                <a:gd name="connsiteX4" fmla="*/ 5552068 w 12718361"/>
                <a:gd name="connsiteY4" fmla="*/ 41295 h 1805886"/>
                <a:gd name="connsiteX5" fmla="*/ 6667458 w 12718361"/>
                <a:gd name="connsiteY5" fmla="*/ 1781015 h 1805886"/>
                <a:gd name="connsiteX6" fmla="*/ 8168728 w 12718361"/>
                <a:gd name="connsiteY6" fmla="*/ 124129 h 1805886"/>
                <a:gd name="connsiteX7" fmla="*/ 9722718 w 12718361"/>
                <a:gd name="connsiteY7" fmla="*/ 1795673 h 1805886"/>
                <a:gd name="connsiteX8" fmla="*/ 11005852 w 12718361"/>
                <a:gd name="connsiteY8" fmla="*/ 867036 h 1805886"/>
                <a:gd name="connsiteX9" fmla="*/ 12718361 w 12718361"/>
                <a:gd name="connsiteY9" fmla="*/ 1071675 h 1805886"/>
                <a:gd name="connsiteX0" fmla="*/ 0 w 12718361"/>
                <a:gd name="connsiteY0" fmla="*/ 1186124 h 1807728"/>
                <a:gd name="connsiteX1" fmla="*/ 1617523 w 12718361"/>
                <a:gd name="connsiteY1" fmla="*/ 1223580 h 1807728"/>
                <a:gd name="connsiteX2" fmla="*/ 2703348 w 12718361"/>
                <a:gd name="connsiteY2" fmla="*/ 145150 h 1807728"/>
                <a:gd name="connsiteX3" fmla="*/ 4047122 w 12718361"/>
                <a:gd name="connsiteY3" fmla="*/ 1730794 h 1807728"/>
                <a:gd name="connsiteX4" fmla="*/ 5552068 w 12718361"/>
                <a:gd name="connsiteY4" fmla="*/ 41295 h 1807728"/>
                <a:gd name="connsiteX5" fmla="*/ 6667458 w 12718361"/>
                <a:gd name="connsiteY5" fmla="*/ 1781015 h 1807728"/>
                <a:gd name="connsiteX6" fmla="*/ 8168728 w 12718361"/>
                <a:gd name="connsiteY6" fmla="*/ 124129 h 1807728"/>
                <a:gd name="connsiteX7" fmla="*/ 9722718 w 12718361"/>
                <a:gd name="connsiteY7" fmla="*/ 1795673 h 1807728"/>
                <a:gd name="connsiteX8" fmla="*/ 11005852 w 12718361"/>
                <a:gd name="connsiteY8" fmla="*/ 867036 h 1807728"/>
                <a:gd name="connsiteX9" fmla="*/ 12718361 w 12718361"/>
                <a:gd name="connsiteY9" fmla="*/ 1071675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8463"/>
                <a:gd name="connsiteX1" fmla="*/ 1617523 w 12802337"/>
                <a:gd name="connsiteY1" fmla="*/ 1223580 h 1808463"/>
                <a:gd name="connsiteX2" fmla="*/ 2703348 w 12802337"/>
                <a:gd name="connsiteY2" fmla="*/ 145150 h 1808463"/>
                <a:gd name="connsiteX3" fmla="*/ 4047122 w 12802337"/>
                <a:gd name="connsiteY3" fmla="*/ 1730794 h 1808463"/>
                <a:gd name="connsiteX4" fmla="*/ 5552068 w 12802337"/>
                <a:gd name="connsiteY4" fmla="*/ 41295 h 1808463"/>
                <a:gd name="connsiteX5" fmla="*/ 6667458 w 12802337"/>
                <a:gd name="connsiteY5" fmla="*/ 1781015 h 1808463"/>
                <a:gd name="connsiteX6" fmla="*/ 8168728 w 12802337"/>
                <a:gd name="connsiteY6" fmla="*/ 124129 h 1808463"/>
                <a:gd name="connsiteX7" fmla="*/ 9722718 w 12802337"/>
                <a:gd name="connsiteY7" fmla="*/ 1795673 h 1808463"/>
                <a:gd name="connsiteX8" fmla="*/ 11110024 w 12802337"/>
                <a:gd name="connsiteY8" fmla="*/ 856805 h 1808463"/>
                <a:gd name="connsiteX9" fmla="*/ 12802337 w 12802337"/>
                <a:gd name="connsiteY9" fmla="*/ 450288 h 1808463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35"/>
                <a:gd name="connsiteX1" fmla="*/ 1617523 w 12802337"/>
                <a:gd name="connsiteY1" fmla="*/ 1223580 h 1807735"/>
                <a:gd name="connsiteX2" fmla="*/ 2703348 w 12802337"/>
                <a:gd name="connsiteY2" fmla="*/ 145150 h 1807735"/>
                <a:gd name="connsiteX3" fmla="*/ 4047122 w 12802337"/>
                <a:gd name="connsiteY3" fmla="*/ 1730794 h 1807735"/>
                <a:gd name="connsiteX4" fmla="*/ 5552068 w 12802337"/>
                <a:gd name="connsiteY4" fmla="*/ 41295 h 1807735"/>
                <a:gd name="connsiteX5" fmla="*/ 6667458 w 12802337"/>
                <a:gd name="connsiteY5" fmla="*/ 1781015 h 1807735"/>
                <a:gd name="connsiteX6" fmla="*/ 8168728 w 12802337"/>
                <a:gd name="connsiteY6" fmla="*/ 124129 h 1807735"/>
                <a:gd name="connsiteX7" fmla="*/ 9722718 w 12802337"/>
                <a:gd name="connsiteY7" fmla="*/ 1795673 h 1807735"/>
                <a:gd name="connsiteX8" fmla="*/ 11110024 w 12802337"/>
                <a:gd name="connsiteY8" fmla="*/ 856805 h 1807735"/>
                <a:gd name="connsiteX9" fmla="*/ 12802337 w 12802337"/>
                <a:gd name="connsiteY9" fmla="*/ 450288 h 180773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498714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2802337 w 12802337"/>
                <a:gd name="connsiteY8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1098319 w 12802337"/>
                <a:gd name="connsiteY8" fmla="*/ 666443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15096"/>
                <a:gd name="connsiteX1" fmla="*/ 1617523 w 12802337"/>
                <a:gd name="connsiteY1" fmla="*/ 1223580 h 1815096"/>
                <a:gd name="connsiteX2" fmla="*/ 2703348 w 12802337"/>
                <a:gd name="connsiteY2" fmla="*/ 145150 h 1815096"/>
                <a:gd name="connsiteX3" fmla="*/ 4047122 w 12802337"/>
                <a:gd name="connsiteY3" fmla="*/ 1730794 h 1815096"/>
                <a:gd name="connsiteX4" fmla="*/ 5552068 w 12802337"/>
                <a:gd name="connsiteY4" fmla="*/ 41295 h 1815096"/>
                <a:gd name="connsiteX5" fmla="*/ 6667458 w 12802337"/>
                <a:gd name="connsiteY5" fmla="*/ 1781015 h 1815096"/>
                <a:gd name="connsiteX6" fmla="*/ 8168728 w 12802337"/>
                <a:gd name="connsiteY6" fmla="*/ 124129 h 1815096"/>
                <a:gd name="connsiteX7" fmla="*/ 9722718 w 12802337"/>
                <a:gd name="connsiteY7" fmla="*/ 1795673 h 1815096"/>
                <a:gd name="connsiteX8" fmla="*/ 10792939 w 12802337"/>
                <a:gd name="connsiteY8" fmla="*/ 515300 h 1815096"/>
                <a:gd name="connsiteX9" fmla="*/ 12802337 w 12802337"/>
                <a:gd name="connsiteY9" fmla="*/ 450288 h 1815096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3396"/>
                <a:gd name="connsiteX1" fmla="*/ 1617523 w 12802337"/>
                <a:gd name="connsiteY1" fmla="*/ 1223580 h 1803396"/>
                <a:gd name="connsiteX2" fmla="*/ 2703348 w 12802337"/>
                <a:gd name="connsiteY2" fmla="*/ 145150 h 1803396"/>
                <a:gd name="connsiteX3" fmla="*/ 4047122 w 12802337"/>
                <a:gd name="connsiteY3" fmla="*/ 1730794 h 1803396"/>
                <a:gd name="connsiteX4" fmla="*/ 5552068 w 12802337"/>
                <a:gd name="connsiteY4" fmla="*/ 41295 h 1803396"/>
                <a:gd name="connsiteX5" fmla="*/ 6667458 w 12802337"/>
                <a:gd name="connsiteY5" fmla="*/ 1781015 h 1803396"/>
                <a:gd name="connsiteX6" fmla="*/ 8168728 w 12802337"/>
                <a:gd name="connsiteY6" fmla="*/ 124129 h 1803396"/>
                <a:gd name="connsiteX7" fmla="*/ 9722718 w 12802337"/>
                <a:gd name="connsiteY7" fmla="*/ 1795673 h 1803396"/>
                <a:gd name="connsiteX8" fmla="*/ 10792939 w 12802337"/>
                <a:gd name="connsiteY8" fmla="*/ 515300 h 1803396"/>
                <a:gd name="connsiteX9" fmla="*/ 12802337 w 12802337"/>
                <a:gd name="connsiteY9" fmla="*/ 450288 h 1803396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0794"/>
                <a:gd name="connsiteX1" fmla="*/ 1617523 w 12802337"/>
                <a:gd name="connsiteY1" fmla="*/ 1223580 h 1800794"/>
                <a:gd name="connsiteX2" fmla="*/ 2703348 w 12802337"/>
                <a:gd name="connsiteY2" fmla="*/ 145150 h 1800794"/>
                <a:gd name="connsiteX3" fmla="*/ 4047122 w 12802337"/>
                <a:gd name="connsiteY3" fmla="*/ 1730794 h 1800794"/>
                <a:gd name="connsiteX4" fmla="*/ 5552068 w 12802337"/>
                <a:gd name="connsiteY4" fmla="*/ 41295 h 1800794"/>
                <a:gd name="connsiteX5" fmla="*/ 6667458 w 12802337"/>
                <a:gd name="connsiteY5" fmla="*/ 1781015 h 1800794"/>
                <a:gd name="connsiteX6" fmla="*/ 8168728 w 12802337"/>
                <a:gd name="connsiteY6" fmla="*/ 124129 h 1800794"/>
                <a:gd name="connsiteX7" fmla="*/ 9722718 w 12802337"/>
                <a:gd name="connsiteY7" fmla="*/ 1795673 h 1800794"/>
                <a:gd name="connsiteX8" fmla="*/ 10792939 w 12802337"/>
                <a:gd name="connsiteY8" fmla="*/ 515300 h 1800794"/>
                <a:gd name="connsiteX9" fmla="*/ 12802337 w 12802337"/>
                <a:gd name="connsiteY9" fmla="*/ 450288 h 18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2337" h="1800794">
                  <a:moveTo>
                    <a:pt x="0" y="1186124"/>
                  </a:moveTo>
                  <a:cubicBezTo>
                    <a:pt x="479972" y="1313124"/>
                    <a:pt x="1027265" y="1779984"/>
                    <a:pt x="1617523" y="1223580"/>
                  </a:cubicBezTo>
                  <a:cubicBezTo>
                    <a:pt x="2207781" y="667176"/>
                    <a:pt x="2082515" y="134725"/>
                    <a:pt x="2703348" y="145150"/>
                  </a:cubicBezTo>
                  <a:cubicBezTo>
                    <a:pt x="3324181" y="155575"/>
                    <a:pt x="3165935" y="1873149"/>
                    <a:pt x="4047122" y="1730794"/>
                  </a:cubicBezTo>
                  <a:cubicBezTo>
                    <a:pt x="4928309" y="1588439"/>
                    <a:pt x="4658145" y="-300575"/>
                    <a:pt x="5552068" y="41295"/>
                  </a:cubicBezTo>
                  <a:cubicBezTo>
                    <a:pt x="6445991" y="383165"/>
                    <a:pt x="5704099" y="1563621"/>
                    <a:pt x="6667458" y="1781015"/>
                  </a:cubicBezTo>
                  <a:cubicBezTo>
                    <a:pt x="7630817" y="1998409"/>
                    <a:pt x="7226110" y="357107"/>
                    <a:pt x="8168728" y="124129"/>
                  </a:cubicBezTo>
                  <a:cubicBezTo>
                    <a:pt x="9111346" y="-108849"/>
                    <a:pt x="9003461" y="1823489"/>
                    <a:pt x="9722718" y="1795673"/>
                  </a:cubicBezTo>
                  <a:cubicBezTo>
                    <a:pt x="10441975" y="1767857"/>
                    <a:pt x="10233370" y="1026004"/>
                    <a:pt x="10792939" y="515300"/>
                  </a:cubicBezTo>
                  <a:cubicBezTo>
                    <a:pt x="11352508" y="4596"/>
                    <a:pt x="12568491" y="574984"/>
                    <a:pt x="12802337" y="450288"/>
                  </a:cubicBezTo>
                </a:path>
              </a:pathLst>
            </a:custGeom>
            <a:noFill/>
            <a:ln w="1905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36000">
                    <a:srgbClr val="C9E5F3"/>
                  </a:gs>
                  <a:gs pos="60000">
                    <a:srgbClr val="C8DBEE"/>
                  </a:gs>
                  <a:gs pos="90000">
                    <a:srgbClr val="B2CAE8"/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73EA144-F951-129A-99A5-8FBA5FFD0489}"/>
                </a:ext>
              </a:extLst>
            </p:cNvPr>
            <p:cNvSpPr/>
            <p:nvPr/>
          </p:nvSpPr>
          <p:spPr>
            <a:xfrm>
              <a:off x="-270091" y="2817772"/>
              <a:ext cx="13289149" cy="1888404"/>
            </a:xfrm>
            <a:custGeom>
              <a:avLst/>
              <a:gdLst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414"/>
                <a:gd name="connsiteX1" fmla="*/ 1630223 w 12507310"/>
                <a:gd name="connsiteY1" fmla="*/ 1507638 h 1681414"/>
                <a:gd name="connsiteX2" fmla="*/ 2690648 w 12507310"/>
                <a:gd name="connsiteY2" fmla="*/ 95707 h 1681414"/>
                <a:gd name="connsiteX3" fmla="*/ 4034422 w 12507310"/>
                <a:gd name="connsiteY3" fmla="*/ 1681351 h 1681414"/>
                <a:gd name="connsiteX4" fmla="*/ 5422137 w 12507310"/>
                <a:gd name="connsiteY4" fmla="*/ 163790 h 1681414"/>
                <a:gd name="connsiteX5" fmla="*/ 7570477 w 12507310"/>
                <a:gd name="connsiteY5" fmla="*/ 1582654 h 1681414"/>
                <a:gd name="connsiteX6" fmla="*/ 8156028 w 12507310"/>
                <a:gd name="connsiteY6" fmla="*/ 74686 h 1681414"/>
                <a:gd name="connsiteX7" fmla="*/ 9501352 w 12507310"/>
                <a:gd name="connsiteY7" fmla="*/ 1577666 h 1681414"/>
                <a:gd name="connsiteX8" fmla="*/ 10457793 w 12507310"/>
                <a:gd name="connsiteY8" fmla="*/ 169280 h 1681414"/>
                <a:gd name="connsiteX9" fmla="*/ 12507310 w 12507310"/>
                <a:gd name="connsiteY9" fmla="*/ 11624 h 1681414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719325"/>
                <a:gd name="connsiteX1" fmla="*/ 1630223 w 12507310"/>
                <a:gd name="connsiteY1" fmla="*/ 1507638 h 1719325"/>
                <a:gd name="connsiteX2" fmla="*/ 2690648 w 12507310"/>
                <a:gd name="connsiteY2" fmla="*/ 95707 h 1719325"/>
                <a:gd name="connsiteX3" fmla="*/ 4034422 w 12507310"/>
                <a:gd name="connsiteY3" fmla="*/ 1681351 h 1719325"/>
                <a:gd name="connsiteX4" fmla="*/ 5422137 w 12507310"/>
                <a:gd name="connsiteY4" fmla="*/ 163790 h 1719325"/>
                <a:gd name="connsiteX5" fmla="*/ 6857958 w 12507310"/>
                <a:gd name="connsiteY5" fmla="*/ 1719220 h 1719325"/>
                <a:gd name="connsiteX6" fmla="*/ 8156028 w 12507310"/>
                <a:gd name="connsiteY6" fmla="*/ 74686 h 1719325"/>
                <a:gd name="connsiteX7" fmla="*/ 9501352 w 12507310"/>
                <a:gd name="connsiteY7" fmla="*/ 1577666 h 1719325"/>
                <a:gd name="connsiteX8" fmla="*/ 10457793 w 12507310"/>
                <a:gd name="connsiteY8" fmla="*/ 169280 h 1719325"/>
                <a:gd name="connsiteX9" fmla="*/ 12507310 w 12507310"/>
                <a:gd name="connsiteY9" fmla="*/ 11624 h 1719325"/>
                <a:gd name="connsiteX0" fmla="*/ 0 w 12507310"/>
                <a:gd name="connsiteY0" fmla="*/ 1556645 h 1719314"/>
                <a:gd name="connsiteX1" fmla="*/ 1630223 w 12507310"/>
                <a:gd name="connsiteY1" fmla="*/ 1507638 h 1719314"/>
                <a:gd name="connsiteX2" fmla="*/ 2690648 w 12507310"/>
                <a:gd name="connsiteY2" fmla="*/ 95707 h 1719314"/>
                <a:gd name="connsiteX3" fmla="*/ 4034422 w 12507310"/>
                <a:gd name="connsiteY3" fmla="*/ 1681351 h 1719314"/>
                <a:gd name="connsiteX4" fmla="*/ 5422137 w 12507310"/>
                <a:gd name="connsiteY4" fmla="*/ 163790 h 1719314"/>
                <a:gd name="connsiteX5" fmla="*/ 6857958 w 12507310"/>
                <a:gd name="connsiteY5" fmla="*/ 1719220 h 1719314"/>
                <a:gd name="connsiteX6" fmla="*/ 8156028 w 12507310"/>
                <a:gd name="connsiteY6" fmla="*/ 74686 h 1719314"/>
                <a:gd name="connsiteX7" fmla="*/ 9501352 w 12507310"/>
                <a:gd name="connsiteY7" fmla="*/ 1577666 h 1719314"/>
                <a:gd name="connsiteX8" fmla="*/ 10457793 w 12507310"/>
                <a:gd name="connsiteY8" fmla="*/ 169280 h 1719314"/>
                <a:gd name="connsiteX9" fmla="*/ 12507310 w 12507310"/>
                <a:gd name="connsiteY9" fmla="*/ 11624 h 1719314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7984"/>
                <a:gd name="connsiteX1" fmla="*/ 1630223 w 12507310"/>
                <a:gd name="connsiteY1" fmla="*/ 1507638 h 1737984"/>
                <a:gd name="connsiteX2" fmla="*/ 2690648 w 12507310"/>
                <a:gd name="connsiteY2" fmla="*/ 95707 h 1737984"/>
                <a:gd name="connsiteX3" fmla="*/ 4034422 w 12507310"/>
                <a:gd name="connsiteY3" fmla="*/ 1681351 h 1737984"/>
                <a:gd name="connsiteX4" fmla="*/ 5422137 w 12507310"/>
                <a:gd name="connsiteY4" fmla="*/ 163790 h 1737984"/>
                <a:gd name="connsiteX5" fmla="*/ 6857958 w 12507310"/>
                <a:gd name="connsiteY5" fmla="*/ 1719220 h 1737984"/>
                <a:gd name="connsiteX6" fmla="*/ 8156028 w 12507310"/>
                <a:gd name="connsiteY6" fmla="*/ 74686 h 1737984"/>
                <a:gd name="connsiteX7" fmla="*/ 9495414 w 12507310"/>
                <a:gd name="connsiteY7" fmla="*/ 1737983 h 1737984"/>
                <a:gd name="connsiteX8" fmla="*/ 10457793 w 12507310"/>
                <a:gd name="connsiteY8" fmla="*/ 169280 h 1737984"/>
                <a:gd name="connsiteX9" fmla="*/ 12507310 w 12507310"/>
                <a:gd name="connsiteY9" fmla="*/ 11624 h 1737984"/>
                <a:gd name="connsiteX0" fmla="*/ 0 w 12507310"/>
                <a:gd name="connsiteY0" fmla="*/ 1576580 h 1757919"/>
                <a:gd name="connsiteX1" fmla="*/ 1630223 w 12507310"/>
                <a:gd name="connsiteY1" fmla="*/ 1527573 h 1757919"/>
                <a:gd name="connsiteX2" fmla="*/ 2690648 w 12507310"/>
                <a:gd name="connsiteY2" fmla="*/ 115642 h 1757919"/>
                <a:gd name="connsiteX3" fmla="*/ 4034422 w 12507310"/>
                <a:gd name="connsiteY3" fmla="*/ 1701286 h 1757919"/>
                <a:gd name="connsiteX4" fmla="*/ 5539368 w 12507310"/>
                <a:gd name="connsiteY4" fmla="*/ 11787 h 1757919"/>
                <a:gd name="connsiteX5" fmla="*/ 6857958 w 12507310"/>
                <a:gd name="connsiteY5" fmla="*/ 1739155 h 1757919"/>
                <a:gd name="connsiteX6" fmla="*/ 8156028 w 12507310"/>
                <a:gd name="connsiteY6" fmla="*/ 94621 h 1757919"/>
                <a:gd name="connsiteX7" fmla="*/ 9495414 w 12507310"/>
                <a:gd name="connsiteY7" fmla="*/ 1757918 h 1757919"/>
                <a:gd name="connsiteX8" fmla="*/ 10457793 w 12507310"/>
                <a:gd name="connsiteY8" fmla="*/ 189215 h 1757919"/>
                <a:gd name="connsiteX9" fmla="*/ 12507310 w 12507310"/>
                <a:gd name="connsiteY9" fmla="*/ 31559 h 1757919"/>
                <a:gd name="connsiteX0" fmla="*/ 0 w 12507310"/>
                <a:gd name="connsiteY0" fmla="*/ 1576580 h 1817087"/>
                <a:gd name="connsiteX1" fmla="*/ 1630223 w 12507310"/>
                <a:gd name="connsiteY1" fmla="*/ 1527573 h 1817087"/>
                <a:gd name="connsiteX2" fmla="*/ 2690648 w 12507310"/>
                <a:gd name="connsiteY2" fmla="*/ 115642 h 1817087"/>
                <a:gd name="connsiteX3" fmla="*/ 4034422 w 12507310"/>
                <a:gd name="connsiteY3" fmla="*/ 1701286 h 1817087"/>
                <a:gd name="connsiteX4" fmla="*/ 5539368 w 12507310"/>
                <a:gd name="connsiteY4" fmla="*/ 11787 h 1817087"/>
                <a:gd name="connsiteX5" fmla="*/ 6857958 w 12507310"/>
                <a:gd name="connsiteY5" fmla="*/ 1739155 h 1817087"/>
                <a:gd name="connsiteX6" fmla="*/ 8156028 w 12507310"/>
                <a:gd name="connsiteY6" fmla="*/ 94621 h 1817087"/>
                <a:gd name="connsiteX7" fmla="*/ 9495414 w 12507310"/>
                <a:gd name="connsiteY7" fmla="*/ 1757918 h 1817087"/>
                <a:gd name="connsiteX8" fmla="*/ 10457793 w 12507310"/>
                <a:gd name="connsiteY8" fmla="*/ 189215 h 1817087"/>
                <a:gd name="connsiteX9" fmla="*/ 12507310 w 12507310"/>
                <a:gd name="connsiteY9" fmla="*/ 31559 h 1817087"/>
                <a:gd name="connsiteX0" fmla="*/ 0 w 12507310"/>
                <a:gd name="connsiteY0" fmla="*/ 1575781 h 1816288"/>
                <a:gd name="connsiteX1" fmla="*/ 1630223 w 12507310"/>
                <a:gd name="connsiteY1" fmla="*/ 1526774 h 1816288"/>
                <a:gd name="connsiteX2" fmla="*/ 2690648 w 12507310"/>
                <a:gd name="connsiteY2" fmla="*/ 114843 h 1816288"/>
                <a:gd name="connsiteX3" fmla="*/ 4034422 w 12507310"/>
                <a:gd name="connsiteY3" fmla="*/ 1700487 h 1816288"/>
                <a:gd name="connsiteX4" fmla="*/ 5539368 w 12507310"/>
                <a:gd name="connsiteY4" fmla="*/ 10988 h 1816288"/>
                <a:gd name="connsiteX5" fmla="*/ 6857958 w 12507310"/>
                <a:gd name="connsiteY5" fmla="*/ 1738356 h 1816288"/>
                <a:gd name="connsiteX6" fmla="*/ 8156028 w 12507310"/>
                <a:gd name="connsiteY6" fmla="*/ 93822 h 1816288"/>
                <a:gd name="connsiteX7" fmla="*/ 9495414 w 12507310"/>
                <a:gd name="connsiteY7" fmla="*/ 1757119 h 1816288"/>
                <a:gd name="connsiteX8" fmla="*/ 10457793 w 12507310"/>
                <a:gd name="connsiteY8" fmla="*/ 188416 h 1816288"/>
                <a:gd name="connsiteX9" fmla="*/ 12507310 w 12507310"/>
                <a:gd name="connsiteY9" fmla="*/ 30760 h 1816288"/>
                <a:gd name="connsiteX0" fmla="*/ 0 w 12507310"/>
                <a:gd name="connsiteY0" fmla="*/ 1570290 h 1810797"/>
                <a:gd name="connsiteX1" fmla="*/ 1630223 w 12507310"/>
                <a:gd name="connsiteY1" fmla="*/ 1521283 h 1810797"/>
                <a:gd name="connsiteX2" fmla="*/ 2690648 w 12507310"/>
                <a:gd name="connsiteY2" fmla="*/ 109352 h 1810797"/>
                <a:gd name="connsiteX3" fmla="*/ 4034422 w 12507310"/>
                <a:gd name="connsiteY3" fmla="*/ 1694996 h 1810797"/>
                <a:gd name="connsiteX4" fmla="*/ 5539368 w 12507310"/>
                <a:gd name="connsiteY4" fmla="*/ 5497 h 1810797"/>
                <a:gd name="connsiteX5" fmla="*/ 6857958 w 12507310"/>
                <a:gd name="connsiteY5" fmla="*/ 1732865 h 1810797"/>
                <a:gd name="connsiteX6" fmla="*/ 8156028 w 12507310"/>
                <a:gd name="connsiteY6" fmla="*/ 88331 h 1810797"/>
                <a:gd name="connsiteX7" fmla="*/ 9495414 w 12507310"/>
                <a:gd name="connsiteY7" fmla="*/ 1751628 h 1810797"/>
                <a:gd name="connsiteX8" fmla="*/ 10457793 w 12507310"/>
                <a:gd name="connsiteY8" fmla="*/ 182925 h 1810797"/>
                <a:gd name="connsiteX9" fmla="*/ 12507310 w 12507310"/>
                <a:gd name="connsiteY9" fmla="*/ 25269 h 1810797"/>
                <a:gd name="connsiteX0" fmla="*/ 0 w 12507310"/>
                <a:gd name="connsiteY0" fmla="*/ 1571584 h 1812091"/>
                <a:gd name="connsiteX1" fmla="*/ 1630223 w 12507310"/>
                <a:gd name="connsiteY1" fmla="*/ 1522577 h 1812091"/>
                <a:gd name="connsiteX2" fmla="*/ 2690648 w 12507310"/>
                <a:gd name="connsiteY2" fmla="*/ 110646 h 1812091"/>
                <a:gd name="connsiteX3" fmla="*/ 4034422 w 12507310"/>
                <a:gd name="connsiteY3" fmla="*/ 1696290 h 1812091"/>
                <a:gd name="connsiteX4" fmla="*/ 5539368 w 12507310"/>
                <a:gd name="connsiteY4" fmla="*/ 6791 h 1812091"/>
                <a:gd name="connsiteX5" fmla="*/ 6857958 w 12507310"/>
                <a:gd name="connsiteY5" fmla="*/ 1734159 h 1812091"/>
                <a:gd name="connsiteX6" fmla="*/ 8156028 w 12507310"/>
                <a:gd name="connsiteY6" fmla="*/ 89625 h 1812091"/>
                <a:gd name="connsiteX7" fmla="*/ 9495414 w 12507310"/>
                <a:gd name="connsiteY7" fmla="*/ 1752922 h 1812091"/>
                <a:gd name="connsiteX8" fmla="*/ 10457793 w 12507310"/>
                <a:gd name="connsiteY8" fmla="*/ 184219 h 1812091"/>
                <a:gd name="connsiteX9" fmla="*/ 12507310 w 12507310"/>
                <a:gd name="connsiteY9" fmla="*/ 26563 h 1812091"/>
                <a:gd name="connsiteX0" fmla="*/ 0 w 12507310"/>
                <a:gd name="connsiteY0" fmla="*/ 1571584 h 1759031"/>
                <a:gd name="connsiteX1" fmla="*/ 1630223 w 12507310"/>
                <a:gd name="connsiteY1" fmla="*/ 1522577 h 1759031"/>
                <a:gd name="connsiteX2" fmla="*/ 2690648 w 12507310"/>
                <a:gd name="connsiteY2" fmla="*/ 110646 h 1759031"/>
                <a:gd name="connsiteX3" fmla="*/ 4034422 w 12507310"/>
                <a:gd name="connsiteY3" fmla="*/ 1696290 h 1759031"/>
                <a:gd name="connsiteX4" fmla="*/ 5539368 w 12507310"/>
                <a:gd name="connsiteY4" fmla="*/ 6791 h 1759031"/>
                <a:gd name="connsiteX5" fmla="*/ 6857958 w 12507310"/>
                <a:gd name="connsiteY5" fmla="*/ 1734159 h 1759031"/>
                <a:gd name="connsiteX6" fmla="*/ 8156028 w 12507310"/>
                <a:gd name="connsiteY6" fmla="*/ 89625 h 1759031"/>
                <a:gd name="connsiteX7" fmla="*/ 9495414 w 12507310"/>
                <a:gd name="connsiteY7" fmla="*/ 1752922 h 1759031"/>
                <a:gd name="connsiteX8" fmla="*/ 10457793 w 12507310"/>
                <a:gd name="connsiteY8" fmla="*/ 184219 h 1759031"/>
                <a:gd name="connsiteX9" fmla="*/ 12507310 w 12507310"/>
                <a:gd name="connsiteY9" fmla="*/ 26563 h 1759031"/>
                <a:gd name="connsiteX0" fmla="*/ 0 w 12507310"/>
                <a:gd name="connsiteY0" fmla="*/ 1571584 h 1756653"/>
                <a:gd name="connsiteX1" fmla="*/ 1630223 w 12507310"/>
                <a:gd name="connsiteY1" fmla="*/ 1522577 h 1756653"/>
                <a:gd name="connsiteX2" fmla="*/ 2690648 w 12507310"/>
                <a:gd name="connsiteY2" fmla="*/ 110646 h 1756653"/>
                <a:gd name="connsiteX3" fmla="*/ 4034422 w 12507310"/>
                <a:gd name="connsiteY3" fmla="*/ 1696290 h 1756653"/>
                <a:gd name="connsiteX4" fmla="*/ 5539368 w 12507310"/>
                <a:gd name="connsiteY4" fmla="*/ 6791 h 1756653"/>
                <a:gd name="connsiteX5" fmla="*/ 6857958 w 12507310"/>
                <a:gd name="connsiteY5" fmla="*/ 1734159 h 1756653"/>
                <a:gd name="connsiteX6" fmla="*/ 8156028 w 12507310"/>
                <a:gd name="connsiteY6" fmla="*/ 89625 h 1756653"/>
                <a:gd name="connsiteX7" fmla="*/ 9495414 w 12507310"/>
                <a:gd name="connsiteY7" fmla="*/ 1752922 h 1756653"/>
                <a:gd name="connsiteX8" fmla="*/ 10457793 w 12507310"/>
                <a:gd name="connsiteY8" fmla="*/ 184219 h 1756653"/>
                <a:gd name="connsiteX9" fmla="*/ 12507310 w 12507310"/>
                <a:gd name="connsiteY9" fmla="*/ 26563 h 1756653"/>
                <a:gd name="connsiteX0" fmla="*/ 0 w 12507310"/>
                <a:gd name="connsiteY0" fmla="*/ 1571584 h 1765342"/>
                <a:gd name="connsiteX1" fmla="*/ 1630223 w 12507310"/>
                <a:gd name="connsiteY1" fmla="*/ 1522577 h 1765342"/>
                <a:gd name="connsiteX2" fmla="*/ 2690648 w 12507310"/>
                <a:gd name="connsiteY2" fmla="*/ 110646 h 1765342"/>
                <a:gd name="connsiteX3" fmla="*/ 4034422 w 12507310"/>
                <a:gd name="connsiteY3" fmla="*/ 1696290 h 1765342"/>
                <a:gd name="connsiteX4" fmla="*/ 5539368 w 12507310"/>
                <a:gd name="connsiteY4" fmla="*/ 6791 h 1765342"/>
                <a:gd name="connsiteX5" fmla="*/ 6857958 w 12507310"/>
                <a:gd name="connsiteY5" fmla="*/ 1734159 h 1765342"/>
                <a:gd name="connsiteX6" fmla="*/ 8156028 w 12507310"/>
                <a:gd name="connsiteY6" fmla="*/ 89625 h 1765342"/>
                <a:gd name="connsiteX7" fmla="*/ 9495414 w 12507310"/>
                <a:gd name="connsiteY7" fmla="*/ 1752922 h 1765342"/>
                <a:gd name="connsiteX8" fmla="*/ 10457793 w 12507310"/>
                <a:gd name="connsiteY8" fmla="*/ 184219 h 1765342"/>
                <a:gd name="connsiteX9" fmla="*/ 12507310 w 12507310"/>
                <a:gd name="connsiteY9" fmla="*/ 26563 h 1765342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69742"/>
                <a:gd name="connsiteX1" fmla="*/ 1630223 w 12507310"/>
                <a:gd name="connsiteY1" fmla="*/ 1522577 h 1769742"/>
                <a:gd name="connsiteX2" fmla="*/ 2690648 w 12507310"/>
                <a:gd name="connsiteY2" fmla="*/ 110646 h 1769742"/>
                <a:gd name="connsiteX3" fmla="*/ 4034422 w 12507310"/>
                <a:gd name="connsiteY3" fmla="*/ 1696290 h 1769742"/>
                <a:gd name="connsiteX4" fmla="*/ 5539368 w 12507310"/>
                <a:gd name="connsiteY4" fmla="*/ 6791 h 1769742"/>
                <a:gd name="connsiteX5" fmla="*/ 6857958 w 12507310"/>
                <a:gd name="connsiteY5" fmla="*/ 1734159 h 1769742"/>
                <a:gd name="connsiteX6" fmla="*/ 8156028 w 12507310"/>
                <a:gd name="connsiteY6" fmla="*/ 89625 h 1769742"/>
                <a:gd name="connsiteX7" fmla="*/ 9495414 w 12507310"/>
                <a:gd name="connsiteY7" fmla="*/ 1752922 h 1769742"/>
                <a:gd name="connsiteX8" fmla="*/ 10457793 w 12507310"/>
                <a:gd name="connsiteY8" fmla="*/ 184219 h 1769742"/>
                <a:gd name="connsiteX9" fmla="*/ 12507310 w 12507310"/>
                <a:gd name="connsiteY9" fmla="*/ 26563 h 1769742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40561"/>
                <a:gd name="connsiteY0" fmla="*/ 1571585 h 1765343"/>
                <a:gd name="connsiteX1" fmla="*/ 1630223 w 12540561"/>
                <a:gd name="connsiteY1" fmla="*/ 1522578 h 1765343"/>
                <a:gd name="connsiteX2" fmla="*/ 2690648 w 12540561"/>
                <a:gd name="connsiteY2" fmla="*/ 110647 h 1765343"/>
                <a:gd name="connsiteX3" fmla="*/ 4034422 w 12540561"/>
                <a:gd name="connsiteY3" fmla="*/ 1696291 h 1765343"/>
                <a:gd name="connsiteX4" fmla="*/ 5539368 w 12540561"/>
                <a:gd name="connsiteY4" fmla="*/ 6792 h 1765343"/>
                <a:gd name="connsiteX5" fmla="*/ 6857958 w 12540561"/>
                <a:gd name="connsiteY5" fmla="*/ 1734160 h 1765343"/>
                <a:gd name="connsiteX6" fmla="*/ 8156028 w 12540561"/>
                <a:gd name="connsiteY6" fmla="*/ 89626 h 1765343"/>
                <a:gd name="connsiteX7" fmla="*/ 9495414 w 12540561"/>
                <a:gd name="connsiteY7" fmla="*/ 1752923 h 1765343"/>
                <a:gd name="connsiteX8" fmla="*/ 10566794 w 12540561"/>
                <a:gd name="connsiteY8" fmla="*/ 262943 h 1765343"/>
                <a:gd name="connsiteX9" fmla="*/ 12540561 w 12540561"/>
                <a:gd name="connsiteY9" fmla="*/ 592505 h 1765343"/>
                <a:gd name="connsiteX0" fmla="*/ 0 w 12540561"/>
                <a:gd name="connsiteY0" fmla="*/ 1736583 h 1930341"/>
                <a:gd name="connsiteX1" fmla="*/ 1630223 w 12540561"/>
                <a:gd name="connsiteY1" fmla="*/ 1687576 h 1930341"/>
                <a:gd name="connsiteX2" fmla="*/ 2690648 w 12540561"/>
                <a:gd name="connsiteY2" fmla="*/ 275645 h 1930341"/>
                <a:gd name="connsiteX3" fmla="*/ 4034422 w 12540561"/>
                <a:gd name="connsiteY3" fmla="*/ 1861289 h 1930341"/>
                <a:gd name="connsiteX4" fmla="*/ 5539368 w 12540561"/>
                <a:gd name="connsiteY4" fmla="*/ 171790 h 1930341"/>
                <a:gd name="connsiteX5" fmla="*/ 6857958 w 12540561"/>
                <a:gd name="connsiteY5" fmla="*/ 1899158 h 1930341"/>
                <a:gd name="connsiteX6" fmla="*/ 8156028 w 12540561"/>
                <a:gd name="connsiteY6" fmla="*/ 254624 h 1930341"/>
                <a:gd name="connsiteX7" fmla="*/ 9495414 w 12540561"/>
                <a:gd name="connsiteY7" fmla="*/ 1917921 h 1930341"/>
                <a:gd name="connsiteX8" fmla="*/ 10731894 w 12540561"/>
                <a:gd name="connsiteY8" fmla="*/ 106792 h 1930341"/>
                <a:gd name="connsiteX9" fmla="*/ 12540561 w 12540561"/>
                <a:gd name="connsiteY9" fmla="*/ 757503 h 1930341"/>
                <a:gd name="connsiteX0" fmla="*/ 0 w 12540561"/>
                <a:gd name="connsiteY0" fmla="*/ 1686909 h 1880667"/>
                <a:gd name="connsiteX1" fmla="*/ 1630223 w 12540561"/>
                <a:gd name="connsiteY1" fmla="*/ 1637902 h 1880667"/>
                <a:gd name="connsiteX2" fmla="*/ 2690648 w 12540561"/>
                <a:gd name="connsiteY2" fmla="*/ 225971 h 1880667"/>
                <a:gd name="connsiteX3" fmla="*/ 4034422 w 12540561"/>
                <a:gd name="connsiteY3" fmla="*/ 1811615 h 1880667"/>
                <a:gd name="connsiteX4" fmla="*/ 5539368 w 12540561"/>
                <a:gd name="connsiteY4" fmla="*/ 122116 h 1880667"/>
                <a:gd name="connsiteX5" fmla="*/ 6857958 w 12540561"/>
                <a:gd name="connsiteY5" fmla="*/ 1849484 h 1880667"/>
                <a:gd name="connsiteX6" fmla="*/ 8156028 w 12540561"/>
                <a:gd name="connsiteY6" fmla="*/ 204950 h 1880667"/>
                <a:gd name="connsiteX7" fmla="*/ 9495414 w 12540561"/>
                <a:gd name="connsiteY7" fmla="*/ 1868247 h 1880667"/>
                <a:gd name="connsiteX8" fmla="*/ 10731894 w 12540561"/>
                <a:gd name="connsiteY8" fmla="*/ 57118 h 1880667"/>
                <a:gd name="connsiteX9" fmla="*/ 11743981 w 12540561"/>
                <a:gd name="connsiteY9" fmla="*/ 642874 h 1880667"/>
                <a:gd name="connsiteX10" fmla="*/ 12540561 w 12540561"/>
                <a:gd name="connsiteY10" fmla="*/ 707829 h 1880667"/>
                <a:gd name="connsiteX0" fmla="*/ 0 w 12540561"/>
                <a:gd name="connsiteY0" fmla="*/ 1660685 h 1854443"/>
                <a:gd name="connsiteX1" fmla="*/ 1630223 w 12540561"/>
                <a:gd name="connsiteY1" fmla="*/ 1611678 h 1854443"/>
                <a:gd name="connsiteX2" fmla="*/ 2690648 w 12540561"/>
                <a:gd name="connsiteY2" fmla="*/ 199747 h 1854443"/>
                <a:gd name="connsiteX3" fmla="*/ 4034422 w 12540561"/>
                <a:gd name="connsiteY3" fmla="*/ 1785391 h 1854443"/>
                <a:gd name="connsiteX4" fmla="*/ 5539368 w 12540561"/>
                <a:gd name="connsiteY4" fmla="*/ 95892 h 1854443"/>
                <a:gd name="connsiteX5" fmla="*/ 6857958 w 12540561"/>
                <a:gd name="connsiteY5" fmla="*/ 1823260 h 1854443"/>
                <a:gd name="connsiteX6" fmla="*/ 8156028 w 12540561"/>
                <a:gd name="connsiteY6" fmla="*/ 178726 h 1854443"/>
                <a:gd name="connsiteX7" fmla="*/ 9495414 w 12540561"/>
                <a:gd name="connsiteY7" fmla="*/ 1842023 h 1854443"/>
                <a:gd name="connsiteX8" fmla="*/ 10731894 w 12540561"/>
                <a:gd name="connsiteY8" fmla="*/ 30894 h 1854443"/>
                <a:gd name="connsiteX9" fmla="*/ 11743981 w 12540561"/>
                <a:gd name="connsiteY9" fmla="*/ 616650 h 1854443"/>
                <a:gd name="connsiteX10" fmla="*/ 12540561 w 12540561"/>
                <a:gd name="connsiteY10" fmla="*/ 681605 h 1854443"/>
                <a:gd name="connsiteX0" fmla="*/ 0 w 12553261"/>
                <a:gd name="connsiteY0" fmla="*/ 1240721 h 1854443"/>
                <a:gd name="connsiteX1" fmla="*/ 1642923 w 12553261"/>
                <a:gd name="connsiteY1" fmla="*/ 1611678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37560 h 1860380"/>
                <a:gd name="connsiteX1" fmla="*/ 1617523 w 12553261"/>
                <a:gd name="connsiteY1" fmla="*/ 1275016 h 1860380"/>
                <a:gd name="connsiteX2" fmla="*/ 2703348 w 12553261"/>
                <a:gd name="connsiteY2" fmla="*/ 196586 h 1860380"/>
                <a:gd name="connsiteX3" fmla="*/ 4047122 w 12553261"/>
                <a:gd name="connsiteY3" fmla="*/ 1782230 h 1860380"/>
                <a:gd name="connsiteX4" fmla="*/ 5552068 w 12553261"/>
                <a:gd name="connsiteY4" fmla="*/ 92731 h 1860380"/>
                <a:gd name="connsiteX5" fmla="*/ 6667458 w 12553261"/>
                <a:gd name="connsiteY5" fmla="*/ 1832451 h 1860380"/>
                <a:gd name="connsiteX6" fmla="*/ 8168728 w 12553261"/>
                <a:gd name="connsiteY6" fmla="*/ 175565 h 1860380"/>
                <a:gd name="connsiteX7" fmla="*/ 9508114 w 12553261"/>
                <a:gd name="connsiteY7" fmla="*/ 1838862 h 1860380"/>
                <a:gd name="connsiteX8" fmla="*/ 10744594 w 12553261"/>
                <a:gd name="connsiteY8" fmla="*/ 27733 h 1860380"/>
                <a:gd name="connsiteX9" fmla="*/ 11718581 w 12553261"/>
                <a:gd name="connsiteY9" fmla="*/ 737008 h 1860380"/>
                <a:gd name="connsiteX10" fmla="*/ 12553261 w 12553261"/>
                <a:gd name="connsiteY10" fmla="*/ 678444 h 1860380"/>
                <a:gd name="connsiteX0" fmla="*/ 0 w 12553261"/>
                <a:gd name="connsiteY0" fmla="*/ 1228803 h 1851623"/>
                <a:gd name="connsiteX1" fmla="*/ 1617523 w 12553261"/>
                <a:gd name="connsiteY1" fmla="*/ 1266259 h 1851623"/>
                <a:gd name="connsiteX2" fmla="*/ 2703348 w 12553261"/>
                <a:gd name="connsiteY2" fmla="*/ 187829 h 1851623"/>
                <a:gd name="connsiteX3" fmla="*/ 4047122 w 12553261"/>
                <a:gd name="connsiteY3" fmla="*/ 1773473 h 1851623"/>
                <a:gd name="connsiteX4" fmla="*/ 5552068 w 12553261"/>
                <a:gd name="connsiteY4" fmla="*/ 83974 h 1851623"/>
                <a:gd name="connsiteX5" fmla="*/ 6667458 w 12553261"/>
                <a:gd name="connsiteY5" fmla="*/ 1823694 h 1851623"/>
                <a:gd name="connsiteX6" fmla="*/ 8168728 w 12553261"/>
                <a:gd name="connsiteY6" fmla="*/ 166808 h 1851623"/>
                <a:gd name="connsiteX7" fmla="*/ 9508114 w 12553261"/>
                <a:gd name="connsiteY7" fmla="*/ 1830105 h 1851623"/>
                <a:gd name="connsiteX8" fmla="*/ 10744594 w 12553261"/>
                <a:gd name="connsiteY8" fmla="*/ 18976 h 1851623"/>
                <a:gd name="connsiteX9" fmla="*/ 11718581 w 12553261"/>
                <a:gd name="connsiteY9" fmla="*/ 728251 h 1851623"/>
                <a:gd name="connsiteX10" fmla="*/ 12553261 w 12553261"/>
                <a:gd name="connsiteY10" fmla="*/ 669687 h 1851623"/>
                <a:gd name="connsiteX0" fmla="*/ 0 w 12553261"/>
                <a:gd name="connsiteY0" fmla="*/ 1272945 h 1895765"/>
                <a:gd name="connsiteX1" fmla="*/ 1617523 w 12553261"/>
                <a:gd name="connsiteY1" fmla="*/ 1310401 h 1895765"/>
                <a:gd name="connsiteX2" fmla="*/ 2703348 w 12553261"/>
                <a:gd name="connsiteY2" fmla="*/ 231971 h 1895765"/>
                <a:gd name="connsiteX3" fmla="*/ 4047122 w 12553261"/>
                <a:gd name="connsiteY3" fmla="*/ 1817615 h 1895765"/>
                <a:gd name="connsiteX4" fmla="*/ 5552068 w 12553261"/>
                <a:gd name="connsiteY4" fmla="*/ 128116 h 1895765"/>
                <a:gd name="connsiteX5" fmla="*/ 6667458 w 12553261"/>
                <a:gd name="connsiteY5" fmla="*/ 1867836 h 1895765"/>
                <a:gd name="connsiteX6" fmla="*/ 8168728 w 12553261"/>
                <a:gd name="connsiteY6" fmla="*/ 210950 h 1895765"/>
                <a:gd name="connsiteX7" fmla="*/ 9508114 w 12553261"/>
                <a:gd name="connsiteY7" fmla="*/ 1874247 h 1895765"/>
                <a:gd name="connsiteX8" fmla="*/ 10744594 w 12553261"/>
                <a:gd name="connsiteY8" fmla="*/ 63118 h 1895765"/>
                <a:gd name="connsiteX9" fmla="*/ 11718581 w 12553261"/>
                <a:gd name="connsiteY9" fmla="*/ 772393 h 1895765"/>
                <a:gd name="connsiteX10" fmla="*/ 12553261 w 12553261"/>
                <a:gd name="connsiteY10" fmla="*/ 713829 h 1895765"/>
                <a:gd name="connsiteX0" fmla="*/ 0 w 12718361"/>
                <a:gd name="connsiteY0" fmla="*/ 1272945 h 1895765"/>
                <a:gd name="connsiteX1" fmla="*/ 1617523 w 12718361"/>
                <a:gd name="connsiteY1" fmla="*/ 1310401 h 1895765"/>
                <a:gd name="connsiteX2" fmla="*/ 2703348 w 12718361"/>
                <a:gd name="connsiteY2" fmla="*/ 231971 h 1895765"/>
                <a:gd name="connsiteX3" fmla="*/ 4047122 w 12718361"/>
                <a:gd name="connsiteY3" fmla="*/ 1817615 h 1895765"/>
                <a:gd name="connsiteX4" fmla="*/ 5552068 w 12718361"/>
                <a:gd name="connsiteY4" fmla="*/ 128116 h 1895765"/>
                <a:gd name="connsiteX5" fmla="*/ 6667458 w 12718361"/>
                <a:gd name="connsiteY5" fmla="*/ 1867836 h 1895765"/>
                <a:gd name="connsiteX6" fmla="*/ 8168728 w 12718361"/>
                <a:gd name="connsiteY6" fmla="*/ 210950 h 1895765"/>
                <a:gd name="connsiteX7" fmla="*/ 9508114 w 12718361"/>
                <a:gd name="connsiteY7" fmla="*/ 1874247 h 1895765"/>
                <a:gd name="connsiteX8" fmla="*/ 10744594 w 12718361"/>
                <a:gd name="connsiteY8" fmla="*/ 63118 h 1895765"/>
                <a:gd name="connsiteX9" fmla="*/ 11718581 w 12718361"/>
                <a:gd name="connsiteY9" fmla="*/ 772393 h 1895765"/>
                <a:gd name="connsiteX10" fmla="*/ 12718361 w 12718361"/>
                <a:gd name="connsiteY10" fmla="*/ 1158496 h 1895765"/>
                <a:gd name="connsiteX0" fmla="*/ 0 w 12718361"/>
                <a:gd name="connsiteY0" fmla="*/ 1295330 h 1918150"/>
                <a:gd name="connsiteX1" fmla="*/ 1617523 w 12718361"/>
                <a:gd name="connsiteY1" fmla="*/ 1332786 h 1918150"/>
                <a:gd name="connsiteX2" fmla="*/ 2703348 w 12718361"/>
                <a:gd name="connsiteY2" fmla="*/ 254356 h 1918150"/>
                <a:gd name="connsiteX3" fmla="*/ 4047122 w 12718361"/>
                <a:gd name="connsiteY3" fmla="*/ 1840000 h 1918150"/>
                <a:gd name="connsiteX4" fmla="*/ 5552068 w 12718361"/>
                <a:gd name="connsiteY4" fmla="*/ 150501 h 1918150"/>
                <a:gd name="connsiteX5" fmla="*/ 6667458 w 12718361"/>
                <a:gd name="connsiteY5" fmla="*/ 1890221 h 1918150"/>
                <a:gd name="connsiteX6" fmla="*/ 8168728 w 12718361"/>
                <a:gd name="connsiteY6" fmla="*/ 233335 h 1918150"/>
                <a:gd name="connsiteX7" fmla="*/ 9508114 w 12718361"/>
                <a:gd name="connsiteY7" fmla="*/ 1896632 h 1918150"/>
                <a:gd name="connsiteX8" fmla="*/ 10744594 w 12718361"/>
                <a:gd name="connsiteY8" fmla="*/ 85503 h 1918150"/>
                <a:gd name="connsiteX9" fmla="*/ 11718581 w 12718361"/>
                <a:gd name="connsiteY9" fmla="*/ 794778 h 1918150"/>
                <a:gd name="connsiteX10" fmla="*/ 12718361 w 12718361"/>
                <a:gd name="connsiteY10" fmla="*/ 1180881 h 1918150"/>
                <a:gd name="connsiteX0" fmla="*/ 0 w 12718361"/>
                <a:gd name="connsiteY0" fmla="*/ 1235559 h 1858379"/>
                <a:gd name="connsiteX1" fmla="*/ 1617523 w 12718361"/>
                <a:gd name="connsiteY1" fmla="*/ 1273015 h 1858379"/>
                <a:gd name="connsiteX2" fmla="*/ 2703348 w 12718361"/>
                <a:gd name="connsiteY2" fmla="*/ 194585 h 1858379"/>
                <a:gd name="connsiteX3" fmla="*/ 4047122 w 12718361"/>
                <a:gd name="connsiteY3" fmla="*/ 1780229 h 1858379"/>
                <a:gd name="connsiteX4" fmla="*/ 5552068 w 12718361"/>
                <a:gd name="connsiteY4" fmla="*/ 90730 h 1858379"/>
                <a:gd name="connsiteX5" fmla="*/ 6667458 w 12718361"/>
                <a:gd name="connsiteY5" fmla="*/ 1830450 h 1858379"/>
                <a:gd name="connsiteX6" fmla="*/ 8168728 w 12718361"/>
                <a:gd name="connsiteY6" fmla="*/ 173564 h 1858379"/>
                <a:gd name="connsiteX7" fmla="*/ 9508114 w 12718361"/>
                <a:gd name="connsiteY7" fmla="*/ 1836861 h 1858379"/>
                <a:gd name="connsiteX8" fmla="*/ 10744594 w 12718361"/>
                <a:gd name="connsiteY8" fmla="*/ 25732 h 1858379"/>
                <a:gd name="connsiteX9" fmla="*/ 11718581 w 12718361"/>
                <a:gd name="connsiteY9" fmla="*/ 735007 h 1858379"/>
                <a:gd name="connsiteX10" fmla="*/ 12718361 w 12718361"/>
                <a:gd name="connsiteY10" fmla="*/ 1121110 h 185837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19794 h 1842614"/>
                <a:gd name="connsiteX1" fmla="*/ 1617523 w 12718361"/>
                <a:gd name="connsiteY1" fmla="*/ 1257250 h 1842614"/>
                <a:gd name="connsiteX2" fmla="*/ 2703348 w 12718361"/>
                <a:gd name="connsiteY2" fmla="*/ 178820 h 1842614"/>
                <a:gd name="connsiteX3" fmla="*/ 4047122 w 12718361"/>
                <a:gd name="connsiteY3" fmla="*/ 1764464 h 1842614"/>
                <a:gd name="connsiteX4" fmla="*/ 5552068 w 12718361"/>
                <a:gd name="connsiteY4" fmla="*/ 74965 h 1842614"/>
                <a:gd name="connsiteX5" fmla="*/ 6667458 w 12718361"/>
                <a:gd name="connsiteY5" fmla="*/ 1814685 h 1842614"/>
                <a:gd name="connsiteX6" fmla="*/ 8168728 w 12718361"/>
                <a:gd name="connsiteY6" fmla="*/ 157799 h 1842614"/>
                <a:gd name="connsiteX7" fmla="*/ 9508114 w 12718361"/>
                <a:gd name="connsiteY7" fmla="*/ 1821096 h 1842614"/>
                <a:gd name="connsiteX8" fmla="*/ 10744594 w 12718361"/>
                <a:gd name="connsiteY8" fmla="*/ 9967 h 1842614"/>
                <a:gd name="connsiteX9" fmla="*/ 12718361 w 12718361"/>
                <a:gd name="connsiteY9" fmla="*/ 1105345 h 184261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5886"/>
                <a:gd name="connsiteX1" fmla="*/ 1617523 w 12718361"/>
                <a:gd name="connsiteY1" fmla="*/ 1223580 h 1805886"/>
                <a:gd name="connsiteX2" fmla="*/ 2703348 w 12718361"/>
                <a:gd name="connsiteY2" fmla="*/ 145150 h 1805886"/>
                <a:gd name="connsiteX3" fmla="*/ 4047122 w 12718361"/>
                <a:gd name="connsiteY3" fmla="*/ 1730794 h 1805886"/>
                <a:gd name="connsiteX4" fmla="*/ 5552068 w 12718361"/>
                <a:gd name="connsiteY4" fmla="*/ 41295 h 1805886"/>
                <a:gd name="connsiteX5" fmla="*/ 6667458 w 12718361"/>
                <a:gd name="connsiteY5" fmla="*/ 1781015 h 1805886"/>
                <a:gd name="connsiteX6" fmla="*/ 8168728 w 12718361"/>
                <a:gd name="connsiteY6" fmla="*/ 124129 h 1805886"/>
                <a:gd name="connsiteX7" fmla="*/ 9722718 w 12718361"/>
                <a:gd name="connsiteY7" fmla="*/ 1795673 h 1805886"/>
                <a:gd name="connsiteX8" fmla="*/ 11005852 w 12718361"/>
                <a:gd name="connsiteY8" fmla="*/ 867036 h 1805886"/>
                <a:gd name="connsiteX9" fmla="*/ 12718361 w 12718361"/>
                <a:gd name="connsiteY9" fmla="*/ 1071675 h 1805886"/>
                <a:gd name="connsiteX0" fmla="*/ 0 w 12718361"/>
                <a:gd name="connsiteY0" fmla="*/ 1186124 h 1807728"/>
                <a:gd name="connsiteX1" fmla="*/ 1617523 w 12718361"/>
                <a:gd name="connsiteY1" fmla="*/ 1223580 h 1807728"/>
                <a:gd name="connsiteX2" fmla="*/ 2703348 w 12718361"/>
                <a:gd name="connsiteY2" fmla="*/ 145150 h 1807728"/>
                <a:gd name="connsiteX3" fmla="*/ 4047122 w 12718361"/>
                <a:gd name="connsiteY3" fmla="*/ 1730794 h 1807728"/>
                <a:gd name="connsiteX4" fmla="*/ 5552068 w 12718361"/>
                <a:gd name="connsiteY4" fmla="*/ 41295 h 1807728"/>
                <a:gd name="connsiteX5" fmla="*/ 6667458 w 12718361"/>
                <a:gd name="connsiteY5" fmla="*/ 1781015 h 1807728"/>
                <a:gd name="connsiteX6" fmla="*/ 8168728 w 12718361"/>
                <a:gd name="connsiteY6" fmla="*/ 124129 h 1807728"/>
                <a:gd name="connsiteX7" fmla="*/ 9722718 w 12718361"/>
                <a:gd name="connsiteY7" fmla="*/ 1795673 h 1807728"/>
                <a:gd name="connsiteX8" fmla="*/ 11005852 w 12718361"/>
                <a:gd name="connsiteY8" fmla="*/ 867036 h 1807728"/>
                <a:gd name="connsiteX9" fmla="*/ 12718361 w 12718361"/>
                <a:gd name="connsiteY9" fmla="*/ 1071675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8463"/>
                <a:gd name="connsiteX1" fmla="*/ 1617523 w 12802337"/>
                <a:gd name="connsiteY1" fmla="*/ 1223580 h 1808463"/>
                <a:gd name="connsiteX2" fmla="*/ 2703348 w 12802337"/>
                <a:gd name="connsiteY2" fmla="*/ 145150 h 1808463"/>
                <a:gd name="connsiteX3" fmla="*/ 4047122 w 12802337"/>
                <a:gd name="connsiteY3" fmla="*/ 1730794 h 1808463"/>
                <a:gd name="connsiteX4" fmla="*/ 5552068 w 12802337"/>
                <a:gd name="connsiteY4" fmla="*/ 41295 h 1808463"/>
                <a:gd name="connsiteX5" fmla="*/ 6667458 w 12802337"/>
                <a:gd name="connsiteY5" fmla="*/ 1781015 h 1808463"/>
                <a:gd name="connsiteX6" fmla="*/ 8168728 w 12802337"/>
                <a:gd name="connsiteY6" fmla="*/ 124129 h 1808463"/>
                <a:gd name="connsiteX7" fmla="*/ 9722718 w 12802337"/>
                <a:gd name="connsiteY7" fmla="*/ 1795673 h 1808463"/>
                <a:gd name="connsiteX8" fmla="*/ 11110024 w 12802337"/>
                <a:gd name="connsiteY8" fmla="*/ 856805 h 1808463"/>
                <a:gd name="connsiteX9" fmla="*/ 12802337 w 12802337"/>
                <a:gd name="connsiteY9" fmla="*/ 450288 h 1808463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35"/>
                <a:gd name="connsiteX1" fmla="*/ 1617523 w 12802337"/>
                <a:gd name="connsiteY1" fmla="*/ 1223580 h 1807735"/>
                <a:gd name="connsiteX2" fmla="*/ 2703348 w 12802337"/>
                <a:gd name="connsiteY2" fmla="*/ 145150 h 1807735"/>
                <a:gd name="connsiteX3" fmla="*/ 4047122 w 12802337"/>
                <a:gd name="connsiteY3" fmla="*/ 1730794 h 1807735"/>
                <a:gd name="connsiteX4" fmla="*/ 5552068 w 12802337"/>
                <a:gd name="connsiteY4" fmla="*/ 41295 h 1807735"/>
                <a:gd name="connsiteX5" fmla="*/ 6667458 w 12802337"/>
                <a:gd name="connsiteY5" fmla="*/ 1781015 h 1807735"/>
                <a:gd name="connsiteX6" fmla="*/ 8168728 w 12802337"/>
                <a:gd name="connsiteY6" fmla="*/ 124129 h 1807735"/>
                <a:gd name="connsiteX7" fmla="*/ 9722718 w 12802337"/>
                <a:gd name="connsiteY7" fmla="*/ 1795673 h 1807735"/>
                <a:gd name="connsiteX8" fmla="*/ 11110024 w 12802337"/>
                <a:gd name="connsiteY8" fmla="*/ 856805 h 1807735"/>
                <a:gd name="connsiteX9" fmla="*/ 12802337 w 12802337"/>
                <a:gd name="connsiteY9" fmla="*/ 450288 h 180773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498714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2802337 w 12802337"/>
                <a:gd name="connsiteY8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1098319 w 12802337"/>
                <a:gd name="connsiteY8" fmla="*/ 666443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15096"/>
                <a:gd name="connsiteX1" fmla="*/ 1617523 w 12802337"/>
                <a:gd name="connsiteY1" fmla="*/ 1223580 h 1815096"/>
                <a:gd name="connsiteX2" fmla="*/ 2703348 w 12802337"/>
                <a:gd name="connsiteY2" fmla="*/ 145150 h 1815096"/>
                <a:gd name="connsiteX3" fmla="*/ 4047122 w 12802337"/>
                <a:gd name="connsiteY3" fmla="*/ 1730794 h 1815096"/>
                <a:gd name="connsiteX4" fmla="*/ 5552068 w 12802337"/>
                <a:gd name="connsiteY4" fmla="*/ 41295 h 1815096"/>
                <a:gd name="connsiteX5" fmla="*/ 6667458 w 12802337"/>
                <a:gd name="connsiteY5" fmla="*/ 1781015 h 1815096"/>
                <a:gd name="connsiteX6" fmla="*/ 8168728 w 12802337"/>
                <a:gd name="connsiteY6" fmla="*/ 124129 h 1815096"/>
                <a:gd name="connsiteX7" fmla="*/ 9722718 w 12802337"/>
                <a:gd name="connsiteY7" fmla="*/ 1795673 h 1815096"/>
                <a:gd name="connsiteX8" fmla="*/ 10792939 w 12802337"/>
                <a:gd name="connsiteY8" fmla="*/ 515300 h 1815096"/>
                <a:gd name="connsiteX9" fmla="*/ 12802337 w 12802337"/>
                <a:gd name="connsiteY9" fmla="*/ 450288 h 1815096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3396"/>
                <a:gd name="connsiteX1" fmla="*/ 1617523 w 12802337"/>
                <a:gd name="connsiteY1" fmla="*/ 1223580 h 1803396"/>
                <a:gd name="connsiteX2" fmla="*/ 2703348 w 12802337"/>
                <a:gd name="connsiteY2" fmla="*/ 145150 h 1803396"/>
                <a:gd name="connsiteX3" fmla="*/ 4047122 w 12802337"/>
                <a:gd name="connsiteY3" fmla="*/ 1730794 h 1803396"/>
                <a:gd name="connsiteX4" fmla="*/ 5552068 w 12802337"/>
                <a:gd name="connsiteY4" fmla="*/ 41295 h 1803396"/>
                <a:gd name="connsiteX5" fmla="*/ 6667458 w 12802337"/>
                <a:gd name="connsiteY5" fmla="*/ 1781015 h 1803396"/>
                <a:gd name="connsiteX6" fmla="*/ 8168728 w 12802337"/>
                <a:gd name="connsiteY6" fmla="*/ 124129 h 1803396"/>
                <a:gd name="connsiteX7" fmla="*/ 9722718 w 12802337"/>
                <a:gd name="connsiteY7" fmla="*/ 1795673 h 1803396"/>
                <a:gd name="connsiteX8" fmla="*/ 10792939 w 12802337"/>
                <a:gd name="connsiteY8" fmla="*/ 515300 h 1803396"/>
                <a:gd name="connsiteX9" fmla="*/ 12802337 w 12802337"/>
                <a:gd name="connsiteY9" fmla="*/ 450288 h 1803396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0794"/>
                <a:gd name="connsiteX1" fmla="*/ 1617523 w 12802337"/>
                <a:gd name="connsiteY1" fmla="*/ 1223580 h 1800794"/>
                <a:gd name="connsiteX2" fmla="*/ 2703348 w 12802337"/>
                <a:gd name="connsiteY2" fmla="*/ 145150 h 1800794"/>
                <a:gd name="connsiteX3" fmla="*/ 4047122 w 12802337"/>
                <a:gd name="connsiteY3" fmla="*/ 1730794 h 1800794"/>
                <a:gd name="connsiteX4" fmla="*/ 5552068 w 12802337"/>
                <a:gd name="connsiteY4" fmla="*/ 41295 h 1800794"/>
                <a:gd name="connsiteX5" fmla="*/ 6667458 w 12802337"/>
                <a:gd name="connsiteY5" fmla="*/ 1781015 h 1800794"/>
                <a:gd name="connsiteX6" fmla="*/ 8168728 w 12802337"/>
                <a:gd name="connsiteY6" fmla="*/ 124129 h 1800794"/>
                <a:gd name="connsiteX7" fmla="*/ 9722718 w 12802337"/>
                <a:gd name="connsiteY7" fmla="*/ 1795673 h 1800794"/>
                <a:gd name="connsiteX8" fmla="*/ 10792939 w 12802337"/>
                <a:gd name="connsiteY8" fmla="*/ 515300 h 1800794"/>
                <a:gd name="connsiteX9" fmla="*/ 12802337 w 12802337"/>
                <a:gd name="connsiteY9" fmla="*/ 450288 h 18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2337" h="1800794">
                  <a:moveTo>
                    <a:pt x="0" y="1186124"/>
                  </a:moveTo>
                  <a:cubicBezTo>
                    <a:pt x="479972" y="1313124"/>
                    <a:pt x="1027265" y="1779984"/>
                    <a:pt x="1617523" y="1223580"/>
                  </a:cubicBezTo>
                  <a:cubicBezTo>
                    <a:pt x="2207781" y="667176"/>
                    <a:pt x="2082515" y="134725"/>
                    <a:pt x="2703348" y="145150"/>
                  </a:cubicBezTo>
                  <a:cubicBezTo>
                    <a:pt x="3324181" y="155575"/>
                    <a:pt x="3165935" y="1873149"/>
                    <a:pt x="4047122" y="1730794"/>
                  </a:cubicBezTo>
                  <a:cubicBezTo>
                    <a:pt x="4928309" y="1588439"/>
                    <a:pt x="4658145" y="-300575"/>
                    <a:pt x="5552068" y="41295"/>
                  </a:cubicBezTo>
                  <a:cubicBezTo>
                    <a:pt x="6445991" y="383165"/>
                    <a:pt x="5704099" y="1563621"/>
                    <a:pt x="6667458" y="1781015"/>
                  </a:cubicBezTo>
                  <a:cubicBezTo>
                    <a:pt x="7630817" y="1998409"/>
                    <a:pt x="7226110" y="357107"/>
                    <a:pt x="8168728" y="124129"/>
                  </a:cubicBezTo>
                  <a:cubicBezTo>
                    <a:pt x="9111346" y="-108849"/>
                    <a:pt x="9003461" y="1823489"/>
                    <a:pt x="9722718" y="1795673"/>
                  </a:cubicBezTo>
                  <a:cubicBezTo>
                    <a:pt x="10441975" y="1767857"/>
                    <a:pt x="10233370" y="1026004"/>
                    <a:pt x="10792939" y="515300"/>
                  </a:cubicBezTo>
                  <a:cubicBezTo>
                    <a:pt x="11352508" y="4596"/>
                    <a:pt x="12568491" y="574984"/>
                    <a:pt x="12802337" y="450288"/>
                  </a:cubicBezTo>
                </a:path>
              </a:pathLst>
            </a:custGeom>
            <a:noFill/>
            <a:ln w="19050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36000">
                    <a:srgbClr val="C9E5F3">
                      <a:alpha val="50000"/>
                    </a:srgbClr>
                  </a:gs>
                  <a:gs pos="60000">
                    <a:srgbClr val="C8DBEE">
                      <a:alpha val="50000"/>
                    </a:srgbClr>
                  </a:gs>
                  <a:gs pos="90000">
                    <a:srgbClr val="B2CAE8">
                      <a:alpha val="50000"/>
                    </a:srgbClr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D2FB295-82CE-C3DB-3B4C-E60E3076E981}"/>
                </a:ext>
              </a:extLst>
            </p:cNvPr>
            <p:cNvSpPr/>
            <p:nvPr/>
          </p:nvSpPr>
          <p:spPr>
            <a:xfrm>
              <a:off x="-367627" y="2848162"/>
              <a:ext cx="13289149" cy="1888404"/>
            </a:xfrm>
            <a:custGeom>
              <a:avLst/>
              <a:gdLst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414"/>
                <a:gd name="connsiteX1" fmla="*/ 1630223 w 12507310"/>
                <a:gd name="connsiteY1" fmla="*/ 1507638 h 1681414"/>
                <a:gd name="connsiteX2" fmla="*/ 2690648 w 12507310"/>
                <a:gd name="connsiteY2" fmla="*/ 95707 h 1681414"/>
                <a:gd name="connsiteX3" fmla="*/ 4034422 w 12507310"/>
                <a:gd name="connsiteY3" fmla="*/ 1681351 h 1681414"/>
                <a:gd name="connsiteX4" fmla="*/ 5422137 w 12507310"/>
                <a:gd name="connsiteY4" fmla="*/ 163790 h 1681414"/>
                <a:gd name="connsiteX5" fmla="*/ 7570477 w 12507310"/>
                <a:gd name="connsiteY5" fmla="*/ 1582654 h 1681414"/>
                <a:gd name="connsiteX6" fmla="*/ 8156028 w 12507310"/>
                <a:gd name="connsiteY6" fmla="*/ 74686 h 1681414"/>
                <a:gd name="connsiteX7" fmla="*/ 9501352 w 12507310"/>
                <a:gd name="connsiteY7" fmla="*/ 1577666 h 1681414"/>
                <a:gd name="connsiteX8" fmla="*/ 10457793 w 12507310"/>
                <a:gd name="connsiteY8" fmla="*/ 169280 h 1681414"/>
                <a:gd name="connsiteX9" fmla="*/ 12507310 w 12507310"/>
                <a:gd name="connsiteY9" fmla="*/ 11624 h 1681414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719325"/>
                <a:gd name="connsiteX1" fmla="*/ 1630223 w 12507310"/>
                <a:gd name="connsiteY1" fmla="*/ 1507638 h 1719325"/>
                <a:gd name="connsiteX2" fmla="*/ 2690648 w 12507310"/>
                <a:gd name="connsiteY2" fmla="*/ 95707 h 1719325"/>
                <a:gd name="connsiteX3" fmla="*/ 4034422 w 12507310"/>
                <a:gd name="connsiteY3" fmla="*/ 1681351 h 1719325"/>
                <a:gd name="connsiteX4" fmla="*/ 5422137 w 12507310"/>
                <a:gd name="connsiteY4" fmla="*/ 163790 h 1719325"/>
                <a:gd name="connsiteX5" fmla="*/ 6857958 w 12507310"/>
                <a:gd name="connsiteY5" fmla="*/ 1719220 h 1719325"/>
                <a:gd name="connsiteX6" fmla="*/ 8156028 w 12507310"/>
                <a:gd name="connsiteY6" fmla="*/ 74686 h 1719325"/>
                <a:gd name="connsiteX7" fmla="*/ 9501352 w 12507310"/>
                <a:gd name="connsiteY7" fmla="*/ 1577666 h 1719325"/>
                <a:gd name="connsiteX8" fmla="*/ 10457793 w 12507310"/>
                <a:gd name="connsiteY8" fmla="*/ 169280 h 1719325"/>
                <a:gd name="connsiteX9" fmla="*/ 12507310 w 12507310"/>
                <a:gd name="connsiteY9" fmla="*/ 11624 h 1719325"/>
                <a:gd name="connsiteX0" fmla="*/ 0 w 12507310"/>
                <a:gd name="connsiteY0" fmla="*/ 1556645 h 1719314"/>
                <a:gd name="connsiteX1" fmla="*/ 1630223 w 12507310"/>
                <a:gd name="connsiteY1" fmla="*/ 1507638 h 1719314"/>
                <a:gd name="connsiteX2" fmla="*/ 2690648 w 12507310"/>
                <a:gd name="connsiteY2" fmla="*/ 95707 h 1719314"/>
                <a:gd name="connsiteX3" fmla="*/ 4034422 w 12507310"/>
                <a:gd name="connsiteY3" fmla="*/ 1681351 h 1719314"/>
                <a:gd name="connsiteX4" fmla="*/ 5422137 w 12507310"/>
                <a:gd name="connsiteY4" fmla="*/ 163790 h 1719314"/>
                <a:gd name="connsiteX5" fmla="*/ 6857958 w 12507310"/>
                <a:gd name="connsiteY5" fmla="*/ 1719220 h 1719314"/>
                <a:gd name="connsiteX6" fmla="*/ 8156028 w 12507310"/>
                <a:gd name="connsiteY6" fmla="*/ 74686 h 1719314"/>
                <a:gd name="connsiteX7" fmla="*/ 9501352 w 12507310"/>
                <a:gd name="connsiteY7" fmla="*/ 1577666 h 1719314"/>
                <a:gd name="connsiteX8" fmla="*/ 10457793 w 12507310"/>
                <a:gd name="connsiteY8" fmla="*/ 169280 h 1719314"/>
                <a:gd name="connsiteX9" fmla="*/ 12507310 w 12507310"/>
                <a:gd name="connsiteY9" fmla="*/ 11624 h 1719314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7984"/>
                <a:gd name="connsiteX1" fmla="*/ 1630223 w 12507310"/>
                <a:gd name="connsiteY1" fmla="*/ 1507638 h 1737984"/>
                <a:gd name="connsiteX2" fmla="*/ 2690648 w 12507310"/>
                <a:gd name="connsiteY2" fmla="*/ 95707 h 1737984"/>
                <a:gd name="connsiteX3" fmla="*/ 4034422 w 12507310"/>
                <a:gd name="connsiteY3" fmla="*/ 1681351 h 1737984"/>
                <a:gd name="connsiteX4" fmla="*/ 5422137 w 12507310"/>
                <a:gd name="connsiteY4" fmla="*/ 163790 h 1737984"/>
                <a:gd name="connsiteX5" fmla="*/ 6857958 w 12507310"/>
                <a:gd name="connsiteY5" fmla="*/ 1719220 h 1737984"/>
                <a:gd name="connsiteX6" fmla="*/ 8156028 w 12507310"/>
                <a:gd name="connsiteY6" fmla="*/ 74686 h 1737984"/>
                <a:gd name="connsiteX7" fmla="*/ 9495414 w 12507310"/>
                <a:gd name="connsiteY7" fmla="*/ 1737983 h 1737984"/>
                <a:gd name="connsiteX8" fmla="*/ 10457793 w 12507310"/>
                <a:gd name="connsiteY8" fmla="*/ 169280 h 1737984"/>
                <a:gd name="connsiteX9" fmla="*/ 12507310 w 12507310"/>
                <a:gd name="connsiteY9" fmla="*/ 11624 h 1737984"/>
                <a:gd name="connsiteX0" fmla="*/ 0 w 12507310"/>
                <a:gd name="connsiteY0" fmla="*/ 1576580 h 1757919"/>
                <a:gd name="connsiteX1" fmla="*/ 1630223 w 12507310"/>
                <a:gd name="connsiteY1" fmla="*/ 1527573 h 1757919"/>
                <a:gd name="connsiteX2" fmla="*/ 2690648 w 12507310"/>
                <a:gd name="connsiteY2" fmla="*/ 115642 h 1757919"/>
                <a:gd name="connsiteX3" fmla="*/ 4034422 w 12507310"/>
                <a:gd name="connsiteY3" fmla="*/ 1701286 h 1757919"/>
                <a:gd name="connsiteX4" fmla="*/ 5539368 w 12507310"/>
                <a:gd name="connsiteY4" fmla="*/ 11787 h 1757919"/>
                <a:gd name="connsiteX5" fmla="*/ 6857958 w 12507310"/>
                <a:gd name="connsiteY5" fmla="*/ 1739155 h 1757919"/>
                <a:gd name="connsiteX6" fmla="*/ 8156028 w 12507310"/>
                <a:gd name="connsiteY6" fmla="*/ 94621 h 1757919"/>
                <a:gd name="connsiteX7" fmla="*/ 9495414 w 12507310"/>
                <a:gd name="connsiteY7" fmla="*/ 1757918 h 1757919"/>
                <a:gd name="connsiteX8" fmla="*/ 10457793 w 12507310"/>
                <a:gd name="connsiteY8" fmla="*/ 189215 h 1757919"/>
                <a:gd name="connsiteX9" fmla="*/ 12507310 w 12507310"/>
                <a:gd name="connsiteY9" fmla="*/ 31559 h 1757919"/>
                <a:gd name="connsiteX0" fmla="*/ 0 w 12507310"/>
                <a:gd name="connsiteY0" fmla="*/ 1576580 h 1817087"/>
                <a:gd name="connsiteX1" fmla="*/ 1630223 w 12507310"/>
                <a:gd name="connsiteY1" fmla="*/ 1527573 h 1817087"/>
                <a:gd name="connsiteX2" fmla="*/ 2690648 w 12507310"/>
                <a:gd name="connsiteY2" fmla="*/ 115642 h 1817087"/>
                <a:gd name="connsiteX3" fmla="*/ 4034422 w 12507310"/>
                <a:gd name="connsiteY3" fmla="*/ 1701286 h 1817087"/>
                <a:gd name="connsiteX4" fmla="*/ 5539368 w 12507310"/>
                <a:gd name="connsiteY4" fmla="*/ 11787 h 1817087"/>
                <a:gd name="connsiteX5" fmla="*/ 6857958 w 12507310"/>
                <a:gd name="connsiteY5" fmla="*/ 1739155 h 1817087"/>
                <a:gd name="connsiteX6" fmla="*/ 8156028 w 12507310"/>
                <a:gd name="connsiteY6" fmla="*/ 94621 h 1817087"/>
                <a:gd name="connsiteX7" fmla="*/ 9495414 w 12507310"/>
                <a:gd name="connsiteY7" fmla="*/ 1757918 h 1817087"/>
                <a:gd name="connsiteX8" fmla="*/ 10457793 w 12507310"/>
                <a:gd name="connsiteY8" fmla="*/ 189215 h 1817087"/>
                <a:gd name="connsiteX9" fmla="*/ 12507310 w 12507310"/>
                <a:gd name="connsiteY9" fmla="*/ 31559 h 1817087"/>
                <a:gd name="connsiteX0" fmla="*/ 0 w 12507310"/>
                <a:gd name="connsiteY0" fmla="*/ 1575781 h 1816288"/>
                <a:gd name="connsiteX1" fmla="*/ 1630223 w 12507310"/>
                <a:gd name="connsiteY1" fmla="*/ 1526774 h 1816288"/>
                <a:gd name="connsiteX2" fmla="*/ 2690648 w 12507310"/>
                <a:gd name="connsiteY2" fmla="*/ 114843 h 1816288"/>
                <a:gd name="connsiteX3" fmla="*/ 4034422 w 12507310"/>
                <a:gd name="connsiteY3" fmla="*/ 1700487 h 1816288"/>
                <a:gd name="connsiteX4" fmla="*/ 5539368 w 12507310"/>
                <a:gd name="connsiteY4" fmla="*/ 10988 h 1816288"/>
                <a:gd name="connsiteX5" fmla="*/ 6857958 w 12507310"/>
                <a:gd name="connsiteY5" fmla="*/ 1738356 h 1816288"/>
                <a:gd name="connsiteX6" fmla="*/ 8156028 w 12507310"/>
                <a:gd name="connsiteY6" fmla="*/ 93822 h 1816288"/>
                <a:gd name="connsiteX7" fmla="*/ 9495414 w 12507310"/>
                <a:gd name="connsiteY7" fmla="*/ 1757119 h 1816288"/>
                <a:gd name="connsiteX8" fmla="*/ 10457793 w 12507310"/>
                <a:gd name="connsiteY8" fmla="*/ 188416 h 1816288"/>
                <a:gd name="connsiteX9" fmla="*/ 12507310 w 12507310"/>
                <a:gd name="connsiteY9" fmla="*/ 30760 h 1816288"/>
                <a:gd name="connsiteX0" fmla="*/ 0 w 12507310"/>
                <a:gd name="connsiteY0" fmla="*/ 1570290 h 1810797"/>
                <a:gd name="connsiteX1" fmla="*/ 1630223 w 12507310"/>
                <a:gd name="connsiteY1" fmla="*/ 1521283 h 1810797"/>
                <a:gd name="connsiteX2" fmla="*/ 2690648 w 12507310"/>
                <a:gd name="connsiteY2" fmla="*/ 109352 h 1810797"/>
                <a:gd name="connsiteX3" fmla="*/ 4034422 w 12507310"/>
                <a:gd name="connsiteY3" fmla="*/ 1694996 h 1810797"/>
                <a:gd name="connsiteX4" fmla="*/ 5539368 w 12507310"/>
                <a:gd name="connsiteY4" fmla="*/ 5497 h 1810797"/>
                <a:gd name="connsiteX5" fmla="*/ 6857958 w 12507310"/>
                <a:gd name="connsiteY5" fmla="*/ 1732865 h 1810797"/>
                <a:gd name="connsiteX6" fmla="*/ 8156028 w 12507310"/>
                <a:gd name="connsiteY6" fmla="*/ 88331 h 1810797"/>
                <a:gd name="connsiteX7" fmla="*/ 9495414 w 12507310"/>
                <a:gd name="connsiteY7" fmla="*/ 1751628 h 1810797"/>
                <a:gd name="connsiteX8" fmla="*/ 10457793 w 12507310"/>
                <a:gd name="connsiteY8" fmla="*/ 182925 h 1810797"/>
                <a:gd name="connsiteX9" fmla="*/ 12507310 w 12507310"/>
                <a:gd name="connsiteY9" fmla="*/ 25269 h 1810797"/>
                <a:gd name="connsiteX0" fmla="*/ 0 w 12507310"/>
                <a:gd name="connsiteY0" fmla="*/ 1571584 h 1812091"/>
                <a:gd name="connsiteX1" fmla="*/ 1630223 w 12507310"/>
                <a:gd name="connsiteY1" fmla="*/ 1522577 h 1812091"/>
                <a:gd name="connsiteX2" fmla="*/ 2690648 w 12507310"/>
                <a:gd name="connsiteY2" fmla="*/ 110646 h 1812091"/>
                <a:gd name="connsiteX3" fmla="*/ 4034422 w 12507310"/>
                <a:gd name="connsiteY3" fmla="*/ 1696290 h 1812091"/>
                <a:gd name="connsiteX4" fmla="*/ 5539368 w 12507310"/>
                <a:gd name="connsiteY4" fmla="*/ 6791 h 1812091"/>
                <a:gd name="connsiteX5" fmla="*/ 6857958 w 12507310"/>
                <a:gd name="connsiteY5" fmla="*/ 1734159 h 1812091"/>
                <a:gd name="connsiteX6" fmla="*/ 8156028 w 12507310"/>
                <a:gd name="connsiteY6" fmla="*/ 89625 h 1812091"/>
                <a:gd name="connsiteX7" fmla="*/ 9495414 w 12507310"/>
                <a:gd name="connsiteY7" fmla="*/ 1752922 h 1812091"/>
                <a:gd name="connsiteX8" fmla="*/ 10457793 w 12507310"/>
                <a:gd name="connsiteY8" fmla="*/ 184219 h 1812091"/>
                <a:gd name="connsiteX9" fmla="*/ 12507310 w 12507310"/>
                <a:gd name="connsiteY9" fmla="*/ 26563 h 1812091"/>
                <a:gd name="connsiteX0" fmla="*/ 0 w 12507310"/>
                <a:gd name="connsiteY0" fmla="*/ 1571584 h 1759031"/>
                <a:gd name="connsiteX1" fmla="*/ 1630223 w 12507310"/>
                <a:gd name="connsiteY1" fmla="*/ 1522577 h 1759031"/>
                <a:gd name="connsiteX2" fmla="*/ 2690648 w 12507310"/>
                <a:gd name="connsiteY2" fmla="*/ 110646 h 1759031"/>
                <a:gd name="connsiteX3" fmla="*/ 4034422 w 12507310"/>
                <a:gd name="connsiteY3" fmla="*/ 1696290 h 1759031"/>
                <a:gd name="connsiteX4" fmla="*/ 5539368 w 12507310"/>
                <a:gd name="connsiteY4" fmla="*/ 6791 h 1759031"/>
                <a:gd name="connsiteX5" fmla="*/ 6857958 w 12507310"/>
                <a:gd name="connsiteY5" fmla="*/ 1734159 h 1759031"/>
                <a:gd name="connsiteX6" fmla="*/ 8156028 w 12507310"/>
                <a:gd name="connsiteY6" fmla="*/ 89625 h 1759031"/>
                <a:gd name="connsiteX7" fmla="*/ 9495414 w 12507310"/>
                <a:gd name="connsiteY7" fmla="*/ 1752922 h 1759031"/>
                <a:gd name="connsiteX8" fmla="*/ 10457793 w 12507310"/>
                <a:gd name="connsiteY8" fmla="*/ 184219 h 1759031"/>
                <a:gd name="connsiteX9" fmla="*/ 12507310 w 12507310"/>
                <a:gd name="connsiteY9" fmla="*/ 26563 h 1759031"/>
                <a:gd name="connsiteX0" fmla="*/ 0 w 12507310"/>
                <a:gd name="connsiteY0" fmla="*/ 1571584 h 1756653"/>
                <a:gd name="connsiteX1" fmla="*/ 1630223 w 12507310"/>
                <a:gd name="connsiteY1" fmla="*/ 1522577 h 1756653"/>
                <a:gd name="connsiteX2" fmla="*/ 2690648 w 12507310"/>
                <a:gd name="connsiteY2" fmla="*/ 110646 h 1756653"/>
                <a:gd name="connsiteX3" fmla="*/ 4034422 w 12507310"/>
                <a:gd name="connsiteY3" fmla="*/ 1696290 h 1756653"/>
                <a:gd name="connsiteX4" fmla="*/ 5539368 w 12507310"/>
                <a:gd name="connsiteY4" fmla="*/ 6791 h 1756653"/>
                <a:gd name="connsiteX5" fmla="*/ 6857958 w 12507310"/>
                <a:gd name="connsiteY5" fmla="*/ 1734159 h 1756653"/>
                <a:gd name="connsiteX6" fmla="*/ 8156028 w 12507310"/>
                <a:gd name="connsiteY6" fmla="*/ 89625 h 1756653"/>
                <a:gd name="connsiteX7" fmla="*/ 9495414 w 12507310"/>
                <a:gd name="connsiteY7" fmla="*/ 1752922 h 1756653"/>
                <a:gd name="connsiteX8" fmla="*/ 10457793 w 12507310"/>
                <a:gd name="connsiteY8" fmla="*/ 184219 h 1756653"/>
                <a:gd name="connsiteX9" fmla="*/ 12507310 w 12507310"/>
                <a:gd name="connsiteY9" fmla="*/ 26563 h 1756653"/>
                <a:gd name="connsiteX0" fmla="*/ 0 w 12507310"/>
                <a:gd name="connsiteY0" fmla="*/ 1571584 h 1765342"/>
                <a:gd name="connsiteX1" fmla="*/ 1630223 w 12507310"/>
                <a:gd name="connsiteY1" fmla="*/ 1522577 h 1765342"/>
                <a:gd name="connsiteX2" fmla="*/ 2690648 w 12507310"/>
                <a:gd name="connsiteY2" fmla="*/ 110646 h 1765342"/>
                <a:gd name="connsiteX3" fmla="*/ 4034422 w 12507310"/>
                <a:gd name="connsiteY3" fmla="*/ 1696290 h 1765342"/>
                <a:gd name="connsiteX4" fmla="*/ 5539368 w 12507310"/>
                <a:gd name="connsiteY4" fmla="*/ 6791 h 1765342"/>
                <a:gd name="connsiteX5" fmla="*/ 6857958 w 12507310"/>
                <a:gd name="connsiteY5" fmla="*/ 1734159 h 1765342"/>
                <a:gd name="connsiteX6" fmla="*/ 8156028 w 12507310"/>
                <a:gd name="connsiteY6" fmla="*/ 89625 h 1765342"/>
                <a:gd name="connsiteX7" fmla="*/ 9495414 w 12507310"/>
                <a:gd name="connsiteY7" fmla="*/ 1752922 h 1765342"/>
                <a:gd name="connsiteX8" fmla="*/ 10457793 w 12507310"/>
                <a:gd name="connsiteY8" fmla="*/ 184219 h 1765342"/>
                <a:gd name="connsiteX9" fmla="*/ 12507310 w 12507310"/>
                <a:gd name="connsiteY9" fmla="*/ 26563 h 1765342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69742"/>
                <a:gd name="connsiteX1" fmla="*/ 1630223 w 12507310"/>
                <a:gd name="connsiteY1" fmla="*/ 1522577 h 1769742"/>
                <a:gd name="connsiteX2" fmla="*/ 2690648 w 12507310"/>
                <a:gd name="connsiteY2" fmla="*/ 110646 h 1769742"/>
                <a:gd name="connsiteX3" fmla="*/ 4034422 w 12507310"/>
                <a:gd name="connsiteY3" fmla="*/ 1696290 h 1769742"/>
                <a:gd name="connsiteX4" fmla="*/ 5539368 w 12507310"/>
                <a:gd name="connsiteY4" fmla="*/ 6791 h 1769742"/>
                <a:gd name="connsiteX5" fmla="*/ 6857958 w 12507310"/>
                <a:gd name="connsiteY5" fmla="*/ 1734159 h 1769742"/>
                <a:gd name="connsiteX6" fmla="*/ 8156028 w 12507310"/>
                <a:gd name="connsiteY6" fmla="*/ 89625 h 1769742"/>
                <a:gd name="connsiteX7" fmla="*/ 9495414 w 12507310"/>
                <a:gd name="connsiteY7" fmla="*/ 1752922 h 1769742"/>
                <a:gd name="connsiteX8" fmla="*/ 10457793 w 12507310"/>
                <a:gd name="connsiteY8" fmla="*/ 184219 h 1769742"/>
                <a:gd name="connsiteX9" fmla="*/ 12507310 w 12507310"/>
                <a:gd name="connsiteY9" fmla="*/ 26563 h 1769742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40561"/>
                <a:gd name="connsiteY0" fmla="*/ 1571585 h 1765343"/>
                <a:gd name="connsiteX1" fmla="*/ 1630223 w 12540561"/>
                <a:gd name="connsiteY1" fmla="*/ 1522578 h 1765343"/>
                <a:gd name="connsiteX2" fmla="*/ 2690648 w 12540561"/>
                <a:gd name="connsiteY2" fmla="*/ 110647 h 1765343"/>
                <a:gd name="connsiteX3" fmla="*/ 4034422 w 12540561"/>
                <a:gd name="connsiteY3" fmla="*/ 1696291 h 1765343"/>
                <a:gd name="connsiteX4" fmla="*/ 5539368 w 12540561"/>
                <a:gd name="connsiteY4" fmla="*/ 6792 h 1765343"/>
                <a:gd name="connsiteX5" fmla="*/ 6857958 w 12540561"/>
                <a:gd name="connsiteY5" fmla="*/ 1734160 h 1765343"/>
                <a:gd name="connsiteX6" fmla="*/ 8156028 w 12540561"/>
                <a:gd name="connsiteY6" fmla="*/ 89626 h 1765343"/>
                <a:gd name="connsiteX7" fmla="*/ 9495414 w 12540561"/>
                <a:gd name="connsiteY7" fmla="*/ 1752923 h 1765343"/>
                <a:gd name="connsiteX8" fmla="*/ 10566794 w 12540561"/>
                <a:gd name="connsiteY8" fmla="*/ 262943 h 1765343"/>
                <a:gd name="connsiteX9" fmla="*/ 12540561 w 12540561"/>
                <a:gd name="connsiteY9" fmla="*/ 592505 h 1765343"/>
                <a:gd name="connsiteX0" fmla="*/ 0 w 12540561"/>
                <a:gd name="connsiteY0" fmla="*/ 1736583 h 1930341"/>
                <a:gd name="connsiteX1" fmla="*/ 1630223 w 12540561"/>
                <a:gd name="connsiteY1" fmla="*/ 1687576 h 1930341"/>
                <a:gd name="connsiteX2" fmla="*/ 2690648 w 12540561"/>
                <a:gd name="connsiteY2" fmla="*/ 275645 h 1930341"/>
                <a:gd name="connsiteX3" fmla="*/ 4034422 w 12540561"/>
                <a:gd name="connsiteY3" fmla="*/ 1861289 h 1930341"/>
                <a:gd name="connsiteX4" fmla="*/ 5539368 w 12540561"/>
                <a:gd name="connsiteY4" fmla="*/ 171790 h 1930341"/>
                <a:gd name="connsiteX5" fmla="*/ 6857958 w 12540561"/>
                <a:gd name="connsiteY5" fmla="*/ 1899158 h 1930341"/>
                <a:gd name="connsiteX6" fmla="*/ 8156028 w 12540561"/>
                <a:gd name="connsiteY6" fmla="*/ 254624 h 1930341"/>
                <a:gd name="connsiteX7" fmla="*/ 9495414 w 12540561"/>
                <a:gd name="connsiteY7" fmla="*/ 1917921 h 1930341"/>
                <a:gd name="connsiteX8" fmla="*/ 10731894 w 12540561"/>
                <a:gd name="connsiteY8" fmla="*/ 106792 h 1930341"/>
                <a:gd name="connsiteX9" fmla="*/ 12540561 w 12540561"/>
                <a:gd name="connsiteY9" fmla="*/ 757503 h 1930341"/>
                <a:gd name="connsiteX0" fmla="*/ 0 w 12540561"/>
                <a:gd name="connsiteY0" fmla="*/ 1686909 h 1880667"/>
                <a:gd name="connsiteX1" fmla="*/ 1630223 w 12540561"/>
                <a:gd name="connsiteY1" fmla="*/ 1637902 h 1880667"/>
                <a:gd name="connsiteX2" fmla="*/ 2690648 w 12540561"/>
                <a:gd name="connsiteY2" fmla="*/ 225971 h 1880667"/>
                <a:gd name="connsiteX3" fmla="*/ 4034422 w 12540561"/>
                <a:gd name="connsiteY3" fmla="*/ 1811615 h 1880667"/>
                <a:gd name="connsiteX4" fmla="*/ 5539368 w 12540561"/>
                <a:gd name="connsiteY4" fmla="*/ 122116 h 1880667"/>
                <a:gd name="connsiteX5" fmla="*/ 6857958 w 12540561"/>
                <a:gd name="connsiteY5" fmla="*/ 1849484 h 1880667"/>
                <a:gd name="connsiteX6" fmla="*/ 8156028 w 12540561"/>
                <a:gd name="connsiteY6" fmla="*/ 204950 h 1880667"/>
                <a:gd name="connsiteX7" fmla="*/ 9495414 w 12540561"/>
                <a:gd name="connsiteY7" fmla="*/ 1868247 h 1880667"/>
                <a:gd name="connsiteX8" fmla="*/ 10731894 w 12540561"/>
                <a:gd name="connsiteY8" fmla="*/ 57118 h 1880667"/>
                <a:gd name="connsiteX9" fmla="*/ 11743981 w 12540561"/>
                <a:gd name="connsiteY9" fmla="*/ 642874 h 1880667"/>
                <a:gd name="connsiteX10" fmla="*/ 12540561 w 12540561"/>
                <a:gd name="connsiteY10" fmla="*/ 707829 h 1880667"/>
                <a:gd name="connsiteX0" fmla="*/ 0 w 12540561"/>
                <a:gd name="connsiteY0" fmla="*/ 1660685 h 1854443"/>
                <a:gd name="connsiteX1" fmla="*/ 1630223 w 12540561"/>
                <a:gd name="connsiteY1" fmla="*/ 1611678 h 1854443"/>
                <a:gd name="connsiteX2" fmla="*/ 2690648 w 12540561"/>
                <a:gd name="connsiteY2" fmla="*/ 199747 h 1854443"/>
                <a:gd name="connsiteX3" fmla="*/ 4034422 w 12540561"/>
                <a:gd name="connsiteY3" fmla="*/ 1785391 h 1854443"/>
                <a:gd name="connsiteX4" fmla="*/ 5539368 w 12540561"/>
                <a:gd name="connsiteY4" fmla="*/ 95892 h 1854443"/>
                <a:gd name="connsiteX5" fmla="*/ 6857958 w 12540561"/>
                <a:gd name="connsiteY5" fmla="*/ 1823260 h 1854443"/>
                <a:gd name="connsiteX6" fmla="*/ 8156028 w 12540561"/>
                <a:gd name="connsiteY6" fmla="*/ 178726 h 1854443"/>
                <a:gd name="connsiteX7" fmla="*/ 9495414 w 12540561"/>
                <a:gd name="connsiteY7" fmla="*/ 1842023 h 1854443"/>
                <a:gd name="connsiteX8" fmla="*/ 10731894 w 12540561"/>
                <a:gd name="connsiteY8" fmla="*/ 30894 h 1854443"/>
                <a:gd name="connsiteX9" fmla="*/ 11743981 w 12540561"/>
                <a:gd name="connsiteY9" fmla="*/ 616650 h 1854443"/>
                <a:gd name="connsiteX10" fmla="*/ 12540561 w 12540561"/>
                <a:gd name="connsiteY10" fmla="*/ 681605 h 1854443"/>
                <a:gd name="connsiteX0" fmla="*/ 0 w 12553261"/>
                <a:gd name="connsiteY0" fmla="*/ 1240721 h 1854443"/>
                <a:gd name="connsiteX1" fmla="*/ 1642923 w 12553261"/>
                <a:gd name="connsiteY1" fmla="*/ 1611678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37560 h 1860380"/>
                <a:gd name="connsiteX1" fmla="*/ 1617523 w 12553261"/>
                <a:gd name="connsiteY1" fmla="*/ 1275016 h 1860380"/>
                <a:gd name="connsiteX2" fmla="*/ 2703348 w 12553261"/>
                <a:gd name="connsiteY2" fmla="*/ 196586 h 1860380"/>
                <a:gd name="connsiteX3" fmla="*/ 4047122 w 12553261"/>
                <a:gd name="connsiteY3" fmla="*/ 1782230 h 1860380"/>
                <a:gd name="connsiteX4" fmla="*/ 5552068 w 12553261"/>
                <a:gd name="connsiteY4" fmla="*/ 92731 h 1860380"/>
                <a:gd name="connsiteX5" fmla="*/ 6667458 w 12553261"/>
                <a:gd name="connsiteY5" fmla="*/ 1832451 h 1860380"/>
                <a:gd name="connsiteX6" fmla="*/ 8168728 w 12553261"/>
                <a:gd name="connsiteY6" fmla="*/ 175565 h 1860380"/>
                <a:gd name="connsiteX7" fmla="*/ 9508114 w 12553261"/>
                <a:gd name="connsiteY7" fmla="*/ 1838862 h 1860380"/>
                <a:gd name="connsiteX8" fmla="*/ 10744594 w 12553261"/>
                <a:gd name="connsiteY8" fmla="*/ 27733 h 1860380"/>
                <a:gd name="connsiteX9" fmla="*/ 11718581 w 12553261"/>
                <a:gd name="connsiteY9" fmla="*/ 737008 h 1860380"/>
                <a:gd name="connsiteX10" fmla="*/ 12553261 w 12553261"/>
                <a:gd name="connsiteY10" fmla="*/ 678444 h 1860380"/>
                <a:gd name="connsiteX0" fmla="*/ 0 w 12553261"/>
                <a:gd name="connsiteY0" fmla="*/ 1228803 h 1851623"/>
                <a:gd name="connsiteX1" fmla="*/ 1617523 w 12553261"/>
                <a:gd name="connsiteY1" fmla="*/ 1266259 h 1851623"/>
                <a:gd name="connsiteX2" fmla="*/ 2703348 w 12553261"/>
                <a:gd name="connsiteY2" fmla="*/ 187829 h 1851623"/>
                <a:gd name="connsiteX3" fmla="*/ 4047122 w 12553261"/>
                <a:gd name="connsiteY3" fmla="*/ 1773473 h 1851623"/>
                <a:gd name="connsiteX4" fmla="*/ 5552068 w 12553261"/>
                <a:gd name="connsiteY4" fmla="*/ 83974 h 1851623"/>
                <a:gd name="connsiteX5" fmla="*/ 6667458 w 12553261"/>
                <a:gd name="connsiteY5" fmla="*/ 1823694 h 1851623"/>
                <a:gd name="connsiteX6" fmla="*/ 8168728 w 12553261"/>
                <a:gd name="connsiteY6" fmla="*/ 166808 h 1851623"/>
                <a:gd name="connsiteX7" fmla="*/ 9508114 w 12553261"/>
                <a:gd name="connsiteY7" fmla="*/ 1830105 h 1851623"/>
                <a:gd name="connsiteX8" fmla="*/ 10744594 w 12553261"/>
                <a:gd name="connsiteY8" fmla="*/ 18976 h 1851623"/>
                <a:gd name="connsiteX9" fmla="*/ 11718581 w 12553261"/>
                <a:gd name="connsiteY9" fmla="*/ 728251 h 1851623"/>
                <a:gd name="connsiteX10" fmla="*/ 12553261 w 12553261"/>
                <a:gd name="connsiteY10" fmla="*/ 669687 h 1851623"/>
                <a:gd name="connsiteX0" fmla="*/ 0 w 12553261"/>
                <a:gd name="connsiteY0" fmla="*/ 1272945 h 1895765"/>
                <a:gd name="connsiteX1" fmla="*/ 1617523 w 12553261"/>
                <a:gd name="connsiteY1" fmla="*/ 1310401 h 1895765"/>
                <a:gd name="connsiteX2" fmla="*/ 2703348 w 12553261"/>
                <a:gd name="connsiteY2" fmla="*/ 231971 h 1895765"/>
                <a:gd name="connsiteX3" fmla="*/ 4047122 w 12553261"/>
                <a:gd name="connsiteY3" fmla="*/ 1817615 h 1895765"/>
                <a:gd name="connsiteX4" fmla="*/ 5552068 w 12553261"/>
                <a:gd name="connsiteY4" fmla="*/ 128116 h 1895765"/>
                <a:gd name="connsiteX5" fmla="*/ 6667458 w 12553261"/>
                <a:gd name="connsiteY5" fmla="*/ 1867836 h 1895765"/>
                <a:gd name="connsiteX6" fmla="*/ 8168728 w 12553261"/>
                <a:gd name="connsiteY6" fmla="*/ 210950 h 1895765"/>
                <a:gd name="connsiteX7" fmla="*/ 9508114 w 12553261"/>
                <a:gd name="connsiteY7" fmla="*/ 1874247 h 1895765"/>
                <a:gd name="connsiteX8" fmla="*/ 10744594 w 12553261"/>
                <a:gd name="connsiteY8" fmla="*/ 63118 h 1895765"/>
                <a:gd name="connsiteX9" fmla="*/ 11718581 w 12553261"/>
                <a:gd name="connsiteY9" fmla="*/ 772393 h 1895765"/>
                <a:gd name="connsiteX10" fmla="*/ 12553261 w 12553261"/>
                <a:gd name="connsiteY10" fmla="*/ 713829 h 1895765"/>
                <a:gd name="connsiteX0" fmla="*/ 0 w 12718361"/>
                <a:gd name="connsiteY0" fmla="*/ 1272945 h 1895765"/>
                <a:gd name="connsiteX1" fmla="*/ 1617523 w 12718361"/>
                <a:gd name="connsiteY1" fmla="*/ 1310401 h 1895765"/>
                <a:gd name="connsiteX2" fmla="*/ 2703348 w 12718361"/>
                <a:gd name="connsiteY2" fmla="*/ 231971 h 1895765"/>
                <a:gd name="connsiteX3" fmla="*/ 4047122 w 12718361"/>
                <a:gd name="connsiteY3" fmla="*/ 1817615 h 1895765"/>
                <a:gd name="connsiteX4" fmla="*/ 5552068 w 12718361"/>
                <a:gd name="connsiteY4" fmla="*/ 128116 h 1895765"/>
                <a:gd name="connsiteX5" fmla="*/ 6667458 w 12718361"/>
                <a:gd name="connsiteY5" fmla="*/ 1867836 h 1895765"/>
                <a:gd name="connsiteX6" fmla="*/ 8168728 w 12718361"/>
                <a:gd name="connsiteY6" fmla="*/ 210950 h 1895765"/>
                <a:gd name="connsiteX7" fmla="*/ 9508114 w 12718361"/>
                <a:gd name="connsiteY7" fmla="*/ 1874247 h 1895765"/>
                <a:gd name="connsiteX8" fmla="*/ 10744594 w 12718361"/>
                <a:gd name="connsiteY8" fmla="*/ 63118 h 1895765"/>
                <a:gd name="connsiteX9" fmla="*/ 11718581 w 12718361"/>
                <a:gd name="connsiteY9" fmla="*/ 772393 h 1895765"/>
                <a:gd name="connsiteX10" fmla="*/ 12718361 w 12718361"/>
                <a:gd name="connsiteY10" fmla="*/ 1158496 h 1895765"/>
                <a:gd name="connsiteX0" fmla="*/ 0 w 12718361"/>
                <a:gd name="connsiteY0" fmla="*/ 1295330 h 1918150"/>
                <a:gd name="connsiteX1" fmla="*/ 1617523 w 12718361"/>
                <a:gd name="connsiteY1" fmla="*/ 1332786 h 1918150"/>
                <a:gd name="connsiteX2" fmla="*/ 2703348 w 12718361"/>
                <a:gd name="connsiteY2" fmla="*/ 254356 h 1918150"/>
                <a:gd name="connsiteX3" fmla="*/ 4047122 w 12718361"/>
                <a:gd name="connsiteY3" fmla="*/ 1840000 h 1918150"/>
                <a:gd name="connsiteX4" fmla="*/ 5552068 w 12718361"/>
                <a:gd name="connsiteY4" fmla="*/ 150501 h 1918150"/>
                <a:gd name="connsiteX5" fmla="*/ 6667458 w 12718361"/>
                <a:gd name="connsiteY5" fmla="*/ 1890221 h 1918150"/>
                <a:gd name="connsiteX6" fmla="*/ 8168728 w 12718361"/>
                <a:gd name="connsiteY6" fmla="*/ 233335 h 1918150"/>
                <a:gd name="connsiteX7" fmla="*/ 9508114 w 12718361"/>
                <a:gd name="connsiteY7" fmla="*/ 1896632 h 1918150"/>
                <a:gd name="connsiteX8" fmla="*/ 10744594 w 12718361"/>
                <a:gd name="connsiteY8" fmla="*/ 85503 h 1918150"/>
                <a:gd name="connsiteX9" fmla="*/ 11718581 w 12718361"/>
                <a:gd name="connsiteY9" fmla="*/ 794778 h 1918150"/>
                <a:gd name="connsiteX10" fmla="*/ 12718361 w 12718361"/>
                <a:gd name="connsiteY10" fmla="*/ 1180881 h 1918150"/>
                <a:gd name="connsiteX0" fmla="*/ 0 w 12718361"/>
                <a:gd name="connsiteY0" fmla="*/ 1235559 h 1858379"/>
                <a:gd name="connsiteX1" fmla="*/ 1617523 w 12718361"/>
                <a:gd name="connsiteY1" fmla="*/ 1273015 h 1858379"/>
                <a:gd name="connsiteX2" fmla="*/ 2703348 w 12718361"/>
                <a:gd name="connsiteY2" fmla="*/ 194585 h 1858379"/>
                <a:gd name="connsiteX3" fmla="*/ 4047122 w 12718361"/>
                <a:gd name="connsiteY3" fmla="*/ 1780229 h 1858379"/>
                <a:gd name="connsiteX4" fmla="*/ 5552068 w 12718361"/>
                <a:gd name="connsiteY4" fmla="*/ 90730 h 1858379"/>
                <a:gd name="connsiteX5" fmla="*/ 6667458 w 12718361"/>
                <a:gd name="connsiteY5" fmla="*/ 1830450 h 1858379"/>
                <a:gd name="connsiteX6" fmla="*/ 8168728 w 12718361"/>
                <a:gd name="connsiteY6" fmla="*/ 173564 h 1858379"/>
                <a:gd name="connsiteX7" fmla="*/ 9508114 w 12718361"/>
                <a:gd name="connsiteY7" fmla="*/ 1836861 h 1858379"/>
                <a:gd name="connsiteX8" fmla="*/ 10744594 w 12718361"/>
                <a:gd name="connsiteY8" fmla="*/ 25732 h 1858379"/>
                <a:gd name="connsiteX9" fmla="*/ 11718581 w 12718361"/>
                <a:gd name="connsiteY9" fmla="*/ 735007 h 1858379"/>
                <a:gd name="connsiteX10" fmla="*/ 12718361 w 12718361"/>
                <a:gd name="connsiteY10" fmla="*/ 1121110 h 185837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19794 h 1842614"/>
                <a:gd name="connsiteX1" fmla="*/ 1617523 w 12718361"/>
                <a:gd name="connsiteY1" fmla="*/ 1257250 h 1842614"/>
                <a:gd name="connsiteX2" fmla="*/ 2703348 w 12718361"/>
                <a:gd name="connsiteY2" fmla="*/ 178820 h 1842614"/>
                <a:gd name="connsiteX3" fmla="*/ 4047122 w 12718361"/>
                <a:gd name="connsiteY3" fmla="*/ 1764464 h 1842614"/>
                <a:gd name="connsiteX4" fmla="*/ 5552068 w 12718361"/>
                <a:gd name="connsiteY4" fmla="*/ 74965 h 1842614"/>
                <a:gd name="connsiteX5" fmla="*/ 6667458 w 12718361"/>
                <a:gd name="connsiteY5" fmla="*/ 1814685 h 1842614"/>
                <a:gd name="connsiteX6" fmla="*/ 8168728 w 12718361"/>
                <a:gd name="connsiteY6" fmla="*/ 157799 h 1842614"/>
                <a:gd name="connsiteX7" fmla="*/ 9508114 w 12718361"/>
                <a:gd name="connsiteY7" fmla="*/ 1821096 h 1842614"/>
                <a:gd name="connsiteX8" fmla="*/ 10744594 w 12718361"/>
                <a:gd name="connsiteY8" fmla="*/ 9967 h 1842614"/>
                <a:gd name="connsiteX9" fmla="*/ 12718361 w 12718361"/>
                <a:gd name="connsiteY9" fmla="*/ 1105345 h 184261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5886"/>
                <a:gd name="connsiteX1" fmla="*/ 1617523 w 12718361"/>
                <a:gd name="connsiteY1" fmla="*/ 1223580 h 1805886"/>
                <a:gd name="connsiteX2" fmla="*/ 2703348 w 12718361"/>
                <a:gd name="connsiteY2" fmla="*/ 145150 h 1805886"/>
                <a:gd name="connsiteX3" fmla="*/ 4047122 w 12718361"/>
                <a:gd name="connsiteY3" fmla="*/ 1730794 h 1805886"/>
                <a:gd name="connsiteX4" fmla="*/ 5552068 w 12718361"/>
                <a:gd name="connsiteY4" fmla="*/ 41295 h 1805886"/>
                <a:gd name="connsiteX5" fmla="*/ 6667458 w 12718361"/>
                <a:gd name="connsiteY5" fmla="*/ 1781015 h 1805886"/>
                <a:gd name="connsiteX6" fmla="*/ 8168728 w 12718361"/>
                <a:gd name="connsiteY6" fmla="*/ 124129 h 1805886"/>
                <a:gd name="connsiteX7" fmla="*/ 9722718 w 12718361"/>
                <a:gd name="connsiteY7" fmla="*/ 1795673 h 1805886"/>
                <a:gd name="connsiteX8" fmla="*/ 11005852 w 12718361"/>
                <a:gd name="connsiteY8" fmla="*/ 867036 h 1805886"/>
                <a:gd name="connsiteX9" fmla="*/ 12718361 w 12718361"/>
                <a:gd name="connsiteY9" fmla="*/ 1071675 h 1805886"/>
                <a:gd name="connsiteX0" fmla="*/ 0 w 12718361"/>
                <a:gd name="connsiteY0" fmla="*/ 1186124 h 1807728"/>
                <a:gd name="connsiteX1" fmla="*/ 1617523 w 12718361"/>
                <a:gd name="connsiteY1" fmla="*/ 1223580 h 1807728"/>
                <a:gd name="connsiteX2" fmla="*/ 2703348 w 12718361"/>
                <a:gd name="connsiteY2" fmla="*/ 145150 h 1807728"/>
                <a:gd name="connsiteX3" fmla="*/ 4047122 w 12718361"/>
                <a:gd name="connsiteY3" fmla="*/ 1730794 h 1807728"/>
                <a:gd name="connsiteX4" fmla="*/ 5552068 w 12718361"/>
                <a:gd name="connsiteY4" fmla="*/ 41295 h 1807728"/>
                <a:gd name="connsiteX5" fmla="*/ 6667458 w 12718361"/>
                <a:gd name="connsiteY5" fmla="*/ 1781015 h 1807728"/>
                <a:gd name="connsiteX6" fmla="*/ 8168728 w 12718361"/>
                <a:gd name="connsiteY6" fmla="*/ 124129 h 1807728"/>
                <a:gd name="connsiteX7" fmla="*/ 9722718 w 12718361"/>
                <a:gd name="connsiteY7" fmla="*/ 1795673 h 1807728"/>
                <a:gd name="connsiteX8" fmla="*/ 11005852 w 12718361"/>
                <a:gd name="connsiteY8" fmla="*/ 867036 h 1807728"/>
                <a:gd name="connsiteX9" fmla="*/ 12718361 w 12718361"/>
                <a:gd name="connsiteY9" fmla="*/ 1071675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8463"/>
                <a:gd name="connsiteX1" fmla="*/ 1617523 w 12802337"/>
                <a:gd name="connsiteY1" fmla="*/ 1223580 h 1808463"/>
                <a:gd name="connsiteX2" fmla="*/ 2703348 w 12802337"/>
                <a:gd name="connsiteY2" fmla="*/ 145150 h 1808463"/>
                <a:gd name="connsiteX3" fmla="*/ 4047122 w 12802337"/>
                <a:gd name="connsiteY3" fmla="*/ 1730794 h 1808463"/>
                <a:gd name="connsiteX4" fmla="*/ 5552068 w 12802337"/>
                <a:gd name="connsiteY4" fmla="*/ 41295 h 1808463"/>
                <a:gd name="connsiteX5" fmla="*/ 6667458 w 12802337"/>
                <a:gd name="connsiteY5" fmla="*/ 1781015 h 1808463"/>
                <a:gd name="connsiteX6" fmla="*/ 8168728 w 12802337"/>
                <a:gd name="connsiteY6" fmla="*/ 124129 h 1808463"/>
                <a:gd name="connsiteX7" fmla="*/ 9722718 w 12802337"/>
                <a:gd name="connsiteY7" fmla="*/ 1795673 h 1808463"/>
                <a:gd name="connsiteX8" fmla="*/ 11110024 w 12802337"/>
                <a:gd name="connsiteY8" fmla="*/ 856805 h 1808463"/>
                <a:gd name="connsiteX9" fmla="*/ 12802337 w 12802337"/>
                <a:gd name="connsiteY9" fmla="*/ 450288 h 1808463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35"/>
                <a:gd name="connsiteX1" fmla="*/ 1617523 w 12802337"/>
                <a:gd name="connsiteY1" fmla="*/ 1223580 h 1807735"/>
                <a:gd name="connsiteX2" fmla="*/ 2703348 w 12802337"/>
                <a:gd name="connsiteY2" fmla="*/ 145150 h 1807735"/>
                <a:gd name="connsiteX3" fmla="*/ 4047122 w 12802337"/>
                <a:gd name="connsiteY3" fmla="*/ 1730794 h 1807735"/>
                <a:gd name="connsiteX4" fmla="*/ 5552068 w 12802337"/>
                <a:gd name="connsiteY4" fmla="*/ 41295 h 1807735"/>
                <a:gd name="connsiteX5" fmla="*/ 6667458 w 12802337"/>
                <a:gd name="connsiteY5" fmla="*/ 1781015 h 1807735"/>
                <a:gd name="connsiteX6" fmla="*/ 8168728 w 12802337"/>
                <a:gd name="connsiteY6" fmla="*/ 124129 h 1807735"/>
                <a:gd name="connsiteX7" fmla="*/ 9722718 w 12802337"/>
                <a:gd name="connsiteY7" fmla="*/ 1795673 h 1807735"/>
                <a:gd name="connsiteX8" fmla="*/ 11110024 w 12802337"/>
                <a:gd name="connsiteY8" fmla="*/ 856805 h 1807735"/>
                <a:gd name="connsiteX9" fmla="*/ 12802337 w 12802337"/>
                <a:gd name="connsiteY9" fmla="*/ 450288 h 180773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498714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2802337 w 12802337"/>
                <a:gd name="connsiteY8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1098319 w 12802337"/>
                <a:gd name="connsiteY8" fmla="*/ 666443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15096"/>
                <a:gd name="connsiteX1" fmla="*/ 1617523 w 12802337"/>
                <a:gd name="connsiteY1" fmla="*/ 1223580 h 1815096"/>
                <a:gd name="connsiteX2" fmla="*/ 2703348 w 12802337"/>
                <a:gd name="connsiteY2" fmla="*/ 145150 h 1815096"/>
                <a:gd name="connsiteX3" fmla="*/ 4047122 w 12802337"/>
                <a:gd name="connsiteY3" fmla="*/ 1730794 h 1815096"/>
                <a:gd name="connsiteX4" fmla="*/ 5552068 w 12802337"/>
                <a:gd name="connsiteY4" fmla="*/ 41295 h 1815096"/>
                <a:gd name="connsiteX5" fmla="*/ 6667458 w 12802337"/>
                <a:gd name="connsiteY5" fmla="*/ 1781015 h 1815096"/>
                <a:gd name="connsiteX6" fmla="*/ 8168728 w 12802337"/>
                <a:gd name="connsiteY6" fmla="*/ 124129 h 1815096"/>
                <a:gd name="connsiteX7" fmla="*/ 9722718 w 12802337"/>
                <a:gd name="connsiteY7" fmla="*/ 1795673 h 1815096"/>
                <a:gd name="connsiteX8" fmla="*/ 10792939 w 12802337"/>
                <a:gd name="connsiteY8" fmla="*/ 515300 h 1815096"/>
                <a:gd name="connsiteX9" fmla="*/ 12802337 w 12802337"/>
                <a:gd name="connsiteY9" fmla="*/ 450288 h 1815096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3396"/>
                <a:gd name="connsiteX1" fmla="*/ 1617523 w 12802337"/>
                <a:gd name="connsiteY1" fmla="*/ 1223580 h 1803396"/>
                <a:gd name="connsiteX2" fmla="*/ 2703348 w 12802337"/>
                <a:gd name="connsiteY2" fmla="*/ 145150 h 1803396"/>
                <a:gd name="connsiteX3" fmla="*/ 4047122 w 12802337"/>
                <a:gd name="connsiteY3" fmla="*/ 1730794 h 1803396"/>
                <a:gd name="connsiteX4" fmla="*/ 5552068 w 12802337"/>
                <a:gd name="connsiteY4" fmla="*/ 41295 h 1803396"/>
                <a:gd name="connsiteX5" fmla="*/ 6667458 w 12802337"/>
                <a:gd name="connsiteY5" fmla="*/ 1781015 h 1803396"/>
                <a:gd name="connsiteX6" fmla="*/ 8168728 w 12802337"/>
                <a:gd name="connsiteY6" fmla="*/ 124129 h 1803396"/>
                <a:gd name="connsiteX7" fmla="*/ 9722718 w 12802337"/>
                <a:gd name="connsiteY7" fmla="*/ 1795673 h 1803396"/>
                <a:gd name="connsiteX8" fmla="*/ 10792939 w 12802337"/>
                <a:gd name="connsiteY8" fmla="*/ 515300 h 1803396"/>
                <a:gd name="connsiteX9" fmla="*/ 12802337 w 12802337"/>
                <a:gd name="connsiteY9" fmla="*/ 450288 h 1803396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0794"/>
                <a:gd name="connsiteX1" fmla="*/ 1617523 w 12802337"/>
                <a:gd name="connsiteY1" fmla="*/ 1223580 h 1800794"/>
                <a:gd name="connsiteX2" fmla="*/ 2703348 w 12802337"/>
                <a:gd name="connsiteY2" fmla="*/ 145150 h 1800794"/>
                <a:gd name="connsiteX3" fmla="*/ 4047122 w 12802337"/>
                <a:gd name="connsiteY3" fmla="*/ 1730794 h 1800794"/>
                <a:gd name="connsiteX4" fmla="*/ 5552068 w 12802337"/>
                <a:gd name="connsiteY4" fmla="*/ 41295 h 1800794"/>
                <a:gd name="connsiteX5" fmla="*/ 6667458 w 12802337"/>
                <a:gd name="connsiteY5" fmla="*/ 1781015 h 1800794"/>
                <a:gd name="connsiteX6" fmla="*/ 8168728 w 12802337"/>
                <a:gd name="connsiteY6" fmla="*/ 124129 h 1800794"/>
                <a:gd name="connsiteX7" fmla="*/ 9722718 w 12802337"/>
                <a:gd name="connsiteY7" fmla="*/ 1795673 h 1800794"/>
                <a:gd name="connsiteX8" fmla="*/ 10792939 w 12802337"/>
                <a:gd name="connsiteY8" fmla="*/ 515300 h 1800794"/>
                <a:gd name="connsiteX9" fmla="*/ 12802337 w 12802337"/>
                <a:gd name="connsiteY9" fmla="*/ 450288 h 18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2337" h="1800794">
                  <a:moveTo>
                    <a:pt x="0" y="1186124"/>
                  </a:moveTo>
                  <a:cubicBezTo>
                    <a:pt x="479972" y="1313124"/>
                    <a:pt x="1027265" y="1779984"/>
                    <a:pt x="1617523" y="1223580"/>
                  </a:cubicBezTo>
                  <a:cubicBezTo>
                    <a:pt x="2207781" y="667176"/>
                    <a:pt x="2082515" y="134725"/>
                    <a:pt x="2703348" y="145150"/>
                  </a:cubicBezTo>
                  <a:cubicBezTo>
                    <a:pt x="3324181" y="155575"/>
                    <a:pt x="3165935" y="1873149"/>
                    <a:pt x="4047122" y="1730794"/>
                  </a:cubicBezTo>
                  <a:cubicBezTo>
                    <a:pt x="4928309" y="1588439"/>
                    <a:pt x="4658145" y="-300575"/>
                    <a:pt x="5552068" y="41295"/>
                  </a:cubicBezTo>
                  <a:cubicBezTo>
                    <a:pt x="6445991" y="383165"/>
                    <a:pt x="5704099" y="1563621"/>
                    <a:pt x="6667458" y="1781015"/>
                  </a:cubicBezTo>
                  <a:cubicBezTo>
                    <a:pt x="7630817" y="1998409"/>
                    <a:pt x="7226110" y="357107"/>
                    <a:pt x="8168728" y="124129"/>
                  </a:cubicBezTo>
                  <a:cubicBezTo>
                    <a:pt x="9111346" y="-108849"/>
                    <a:pt x="9003461" y="1823489"/>
                    <a:pt x="9722718" y="1795673"/>
                  </a:cubicBezTo>
                  <a:cubicBezTo>
                    <a:pt x="10441975" y="1767857"/>
                    <a:pt x="10233370" y="1026004"/>
                    <a:pt x="10792939" y="515300"/>
                  </a:cubicBezTo>
                  <a:cubicBezTo>
                    <a:pt x="11352508" y="4596"/>
                    <a:pt x="12568491" y="574984"/>
                    <a:pt x="12802337" y="450288"/>
                  </a:cubicBezTo>
                </a:path>
              </a:pathLst>
            </a:custGeom>
            <a:noFill/>
            <a:ln w="19050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36000">
                    <a:srgbClr val="C9E5F3">
                      <a:alpha val="50000"/>
                    </a:srgbClr>
                  </a:gs>
                  <a:gs pos="60000">
                    <a:srgbClr val="C8DBEE">
                      <a:alpha val="50000"/>
                    </a:srgbClr>
                  </a:gs>
                  <a:gs pos="90000">
                    <a:srgbClr val="B2CAE8">
                      <a:alpha val="50000"/>
                    </a:srgbClr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3DCECA4-72ED-7E61-6433-01C06226148A}"/>
                </a:ext>
              </a:extLst>
            </p:cNvPr>
            <p:cNvSpPr/>
            <p:nvPr/>
          </p:nvSpPr>
          <p:spPr>
            <a:xfrm>
              <a:off x="-179154" y="2974476"/>
              <a:ext cx="13289149" cy="1888404"/>
            </a:xfrm>
            <a:custGeom>
              <a:avLst/>
              <a:gdLst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025462 w 12507310"/>
                <a:gd name="connsiteY3" fmla="*/ 1598686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412828 w 12507310"/>
                <a:gd name="connsiteY4" fmla="*/ 74686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6831724 w 12507310"/>
                <a:gd name="connsiteY5" fmla="*/ 1567155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705357"/>
                <a:gd name="connsiteX1" fmla="*/ 1408386 w 12507310"/>
                <a:gd name="connsiteY1" fmla="*/ 1567155 h 1705357"/>
                <a:gd name="connsiteX2" fmla="*/ 2690648 w 12507310"/>
                <a:gd name="connsiteY2" fmla="*/ 95707 h 1705357"/>
                <a:gd name="connsiteX3" fmla="*/ 4200676 w 12507310"/>
                <a:gd name="connsiteY3" fmla="*/ 1604161 h 1705357"/>
                <a:gd name="connsiteX4" fmla="*/ 5808085 w 12507310"/>
                <a:gd name="connsiteY4" fmla="*/ 68787 h 1705357"/>
                <a:gd name="connsiteX5" fmla="*/ 7570477 w 12507310"/>
                <a:gd name="connsiteY5" fmla="*/ 1582654 h 1705357"/>
                <a:gd name="connsiteX6" fmla="*/ 8156028 w 12507310"/>
                <a:gd name="connsiteY6" fmla="*/ 74686 h 1705357"/>
                <a:gd name="connsiteX7" fmla="*/ 9501352 w 12507310"/>
                <a:gd name="connsiteY7" fmla="*/ 1577666 h 1705357"/>
                <a:gd name="connsiteX8" fmla="*/ 10457793 w 12507310"/>
                <a:gd name="connsiteY8" fmla="*/ 169280 h 1705357"/>
                <a:gd name="connsiteX9" fmla="*/ 12507310 w 12507310"/>
                <a:gd name="connsiteY9" fmla="*/ 11624 h 1705357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04161"/>
                <a:gd name="connsiteX1" fmla="*/ 1662686 w 12507310"/>
                <a:gd name="connsiteY1" fmla="*/ 1193820 h 1604161"/>
                <a:gd name="connsiteX2" fmla="*/ 2690648 w 12507310"/>
                <a:gd name="connsiteY2" fmla="*/ 95707 h 1604161"/>
                <a:gd name="connsiteX3" fmla="*/ 4200676 w 12507310"/>
                <a:gd name="connsiteY3" fmla="*/ 1604161 h 1604161"/>
                <a:gd name="connsiteX4" fmla="*/ 5808085 w 12507310"/>
                <a:gd name="connsiteY4" fmla="*/ 68787 h 1604161"/>
                <a:gd name="connsiteX5" fmla="*/ 7570477 w 12507310"/>
                <a:gd name="connsiteY5" fmla="*/ 1582654 h 1604161"/>
                <a:gd name="connsiteX6" fmla="*/ 8156028 w 12507310"/>
                <a:gd name="connsiteY6" fmla="*/ 74686 h 1604161"/>
                <a:gd name="connsiteX7" fmla="*/ 9501352 w 12507310"/>
                <a:gd name="connsiteY7" fmla="*/ 1577666 h 1604161"/>
                <a:gd name="connsiteX8" fmla="*/ 10457793 w 12507310"/>
                <a:gd name="connsiteY8" fmla="*/ 169280 h 1604161"/>
                <a:gd name="connsiteX9" fmla="*/ 12507310 w 12507310"/>
                <a:gd name="connsiteY9" fmla="*/ 11624 h 1604161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48327"/>
                <a:gd name="connsiteX1" fmla="*/ 1965683 w 12507310"/>
                <a:gd name="connsiteY1" fmla="*/ 1458942 h 1648327"/>
                <a:gd name="connsiteX2" fmla="*/ 2690648 w 12507310"/>
                <a:gd name="connsiteY2" fmla="*/ 95707 h 1648327"/>
                <a:gd name="connsiteX3" fmla="*/ 4200676 w 12507310"/>
                <a:gd name="connsiteY3" fmla="*/ 1604161 h 1648327"/>
                <a:gd name="connsiteX4" fmla="*/ 5808085 w 12507310"/>
                <a:gd name="connsiteY4" fmla="*/ 68787 h 1648327"/>
                <a:gd name="connsiteX5" fmla="*/ 7570477 w 12507310"/>
                <a:gd name="connsiteY5" fmla="*/ 1582654 h 1648327"/>
                <a:gd name="connsiteX6" fmla="*/ 8156028 w 12507310"/>
                <a:gd name="connsiteY6" fmla="*/ 74686 h 1648327"/>
                <a:gd name="connsiteX7" fmla="*/ 9501352 w 12507310"/>
                <a:gd name="connsiteY7" fmla="*/ 1577666 h 1648327"/>
                <a:gd name="connsiteX8" fmla="*/ 10457793 w 12507310"/>
                <a:gd name="connsiteY8" fmla="*/ 169280 h 1648327"/>
                <a:gd name="connsiteX9" fmla="*/ 12507310 w 12507310"/>
                <a:gd name="connsiteY9" fmla="*/ 11624 h 1648327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71161"/>
                <a:gd name="connsiteX1" fmla="*/ 1630223 w 12507310"/>
                <a:gd name="connsiteY1" fmla="*/ 1507638 h 1671161"/>
                <a:gd name="connsiteX2" fmla="*/ 2690648 w 12507310"/>
                <a:gd name="connsiteY2" fmla="*/ 95707 h 1671161"/>
                <a:gd name="connsiteX3" fmla="*/ 4200676 w 12507310"/>
                <a:gd name="connsiteY3" fmla="*/ 1604161 h 1671161"/>
                <a:gd name="connsiteX4" fmla="*/ 5808085 w 12507310"/>
                <a:gd name="connsiteY4" fmla="*/ 68787 h 1671161"/>
                <a:gd name="connsiteX5" fmla="*/ 7570477 w 12507310"/>
                <a:gd name="connsiteY5" fmla="*/ 1582654 h 1671161"/>
                <a:gd name="connsiteX6" fmla="*/ 8156028 w 12507310"/>
                <a:gd name="connsiteY6" fmla="*/ 74686 h 1671161"/>
                <a:gd name="connsiteX7" fmla="*/ 9501352 w 12507310"/>
                <a:gd name="connsiteY7" fmla="*/ 1577666 h 1671161"/>
                <a:gd name="connsiteX8" fmla="*/ 10457793 w 12507310"/>
                <a:gd name="connsiteY8" fmla="*/ 169280 h 1671161"/>
                <a:gd name="connsiteX9" fmla="*/ 12507310 w 12507310"/>
                <a:gd name="connsiteY9" fmla="*/ 11624 h 167116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351"/>
                <a:gd name="connsiteX1" fmla="*/ 1630223 w 12507310"/>
                <a:gd name="connsiteY1" fmla="*/ 1507638 h 1681351"/>
                <a:gd name="connsiteX2" fmla="*/ 2690648 w 12507310"/>
                <a:gd name="connsiteY2" fmla="*/ 95707 h 1681351"/>
                <a:gd name="connsiteX3" fmla="*/ 4034422 w 12507310"/>
                <a:gd name="connsiteY3" fmla="*/ 1681351 h 1681351"/>
                <a:gd name="connsiteX4" fmla="*/ 5808085 w 12507310"/>
                <a:gd name="connsiteY4" fmla="*/ 68787 h 1681351"/>
                <a:gd name="connsiteX5" fmla="*/ 7570477 w 12507310"/>
                <a:gd name="connsiteY5" fmla="*/ 1582654 h 1681351"/>
                <a:gd name="connsiteX6" fmla="*/ 8156028 w 12507310"/>
                <a:gd name="connsiteY6" fmla="*/ 74686 h 1681351"/>
                <a:gd name="connsiteX7" fmla="*/ 9501352 w 12507310"/>
                <a:gd name="connsiteY7" fmla="*/ 1577666 h 1681351"/>
                <a:gd name="connsiteX8" fmla="*/ 10457793 w 12507310"/>
                <a:gd name="connsiteY8" fmla="*/ 169280 h 1681351"/>
                <a:gd name="connsiteX9" fmla="*/ 12507310 w 12507310"/>
                <a:gd name="connsiteY9" fmla="*/ 11624 h 1681351"/>
                <a:gd name="connsiteX0" fmla="*/ 0 w 12507310"/>
                <a:gd name="connsiteY0" fmla="*/ 1556645 h 1681414"/>
                <a:gd name="connsiteX1" fmla="*/ 1630223 w 12507310"/>
                <a:gd name="connsiteY1" fmla="*/ 1507638 h 1681414"/>
                <a:gd name="connsiteX2" fmla="*/ 2690648 w 12507310"/>
                <a:gd name="connsiteY2" fmla="*/ 95707 h 1681414"/>
                <a:gd name="connsiteX3" fmla="*/ 4034422 w 12507310"/>
                <a:gd name="connsiteY3" fmla="*/ 1681351 h 1681414"/>
                <a:gd name="connsiteX4" fmla="*/ 5422137 w 12507310"/>
                <a:gd name="connsiteY4" fmla="*/ 163790 h 1681414"/>
                <a:gd name="connsiteX5" fmla="*/ 7570477 w 12507310"/>
                <a:gd name="connsiteY5" fmla="*/ 1582654 h 1681414"/>
                <a:gd name="connsiteX6" fmla="*/ 8156028 w 12507310"/>
                <a:gd name="connsiteY6" fmla="*/ 74686 h 1681414"/>
                <a:gd name="connsiteX7" fmla="*/ 9501352 w 12507310"/>
                <a:gd name="connsiteY7" fmla="*/ 1577666 h 1681414"/>
                <a:gd name="connsiteX8" fmla="*/ 10457793 w 12507310"/>
                <a:gd name="connsiteY8" fmla="*/ 169280 h 1681414"/>
                <a:gd name="connsiteX9" fmla="*/ 12507310 w 12507310"/>
                <a:gd name="connsiteY9" fmla="*/ 11624 h 1681414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682173"/>
                <a:gd name="connsiteX1" fmla="*/ 1630223 w 12507310"/>
                <a:gd name="connsiteY1" fmla="*/ 1507638 h 1682173"/>
                <a:gd name="connsiteX2" fmla="*/ 2690648 w 12507310"/>
                <a:gd name="connsiteY2" fmla="*/ 95707 h 1682173"/>
                <a:gd name="connsiteX3" fmla="*/ 4034422 w 12507310"/>
                <a:gd name="connsiteY3" fmla="*/ 1681351 h 1682173"/>
                <a:gd name="connsiteX4" fmla="*/ 5422137 w 12507310"/>
                <a:gd name="connsiteY4" fmla="*/ 163790 h 1682173"/>
                <a:gd name="connsiteX5" fmla="*/ 7570477 w 12507310"/>
                <a:gd name="connsiteY5" fmla="*/ 1582654 h 1682173"/>
                <a:gd name="connsiteX6" fmla="*/ 8156028 w 12507310"/>
                <a:gd name="connsiteY6" fmla="*/ 74686 h 1682173"/>
                <a:gd name="connsiteX7" fmla="*/ 9501352 w 12507310"/>
                <a:gd name="connsiteY7" fmla="*/ 1577666 h 1682173"/>
                <a:gd name="connsiteX8" fmla="*/ 10457793 w 12507310"/>
                <a:gd name="connsiteY8" fmla="*/ 169280 h 1682173"/>
                <a:gd name="connsiteX9" fmla="*/ 12507310 w 12507310"/>
                <a:gd name="connsiteY9" fmla="*/ 11624 h 1682173"/>
                <a:gd name="connsiteX0" fmla="*/ 0 w 12507310"/>
                <a:gd name="connsiteY0" fmla="*/ 1556645 h 1719325"/>
                <a:gd name="connsiteX1" fmla="*/ 1630223 w 12507310"/>
                <a:gd name="connsiteY1" fmla="*/ 1507638 h 1719325"/>
                <a:gd name="connsiteX2" fmla="*/ 2690648 w 12507310"/>
                <a:gd name="connsiteY2" fmla="*/ 95707 h 1719325"/>
                <a:gd name="connsiteX3" fmla="*/ 4034422 w 12507310"/>
                <a:gd name="connsiteY3" fmla="*/ 1681351 h 1719325"/>
                <a:gd name="connsiteX4" fmla="*/ 5422137 w 12507310"/>
                <a:gd name="connsiteY4" fmla="*/ 163790 h 1719325"/>
                <a:gd name="connsiteX5" fmla="*/ 6857958 w 12507310"/>
                <a:gd name="connsiteY5" fmla="*/ 1719220 h 1719325"/>
                <a:gd name="connsiteX6" fmla="*/ 8156028 w 12507310"/>
                <a:gd name="connsiteY6" fmla="*/ 74686 h 1719325"/>
                <a:gd name="connsiteX7" fmla="*/ 9501352 w 12507310"/>
                <a:gd name="connsiteY7" fmla="*/ 1577666 h 1719325"/>
                <a:gd name="connsiteX8" fmla="*/ 10457793 w 12507310"/>
                <a:gd name="connsiteY8" fmla="*/ 169280 h 1719325"/>
                <a:gd name="connsiteX9" fmla="*/ 12507310 w 12507310"/>
                <a:gd name="connsiteY9" fmla="*/ 11624 h 1719325"/>
                <a:gd name="connsiteX0" fmla="*/ 0 w 12507310"/>
                <a:gd name="connsiteY0" fmla="*/ 1556645 h 1719314"/>
                <a:gd name="connsiteX1" fmla="*/ 1630223 w 12507310"/>
                <a:gd name="connsiteY1" fmla="*/ 1507638 h 1719314"/>
                <a:gd name="connsiteX2" fmla="*/ 2690648 w 12507310"/>
                <a:gd name="connsiteY2" fmla="*/ 95707 h 1719314"/>
                <a:gd name="connsiteX3" fmla="*/ 4034422 w 12507310"/>
                <a:gd name="connsiteY3" fmla="*/ 1681351 h 1719314"/>
                <a:gd name="connsiteX4" fmla="*/ 5422137 w 12507310"/>
                <a:gd name="connsiteY4" fmla="*/ 163790 h 1719314"/>
                <a:gd name="connsiteX5" fmla="*/ 6857958 w 12507310"/>
                <a:gd name="connsiteY5" fmla="*/ 1719220 h 1719314"/>
                <a:gd name="connsiteX6" fmla="*/ 8156028 w 12507310"/>
                <a:gd name="connsiteY6" fmla="*/ 74686 h 1719314"/>
                <a:gd name="connsiteX7" fmla="*/ 9501352 w 12507310"/>
                <a:gd name="connsiteY7" fmla="*/ 1577666 h 1719314"/>
                <a:gd name="connsiteX8" fmla="*/ 10457793 w 12507310"/>
                <a:gd name="connsiteY8" fmla="*/ 169280 h 1719314"/>
                <a:gd name="connsiteX9" fmla="*/ 12507310 w 12507310"/>
                <a:gd name="connsiteY9" fmla="*/ 11624 h 1719314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1321"/>
                <a:gd name="connsiteX1" fmla="*/ 1630223 w 12507310"/>
                <a:gd name="connsiteY1" fmla="*/ 1507638 h 1731321"/>
                <a:gd name="connsiteX2" fmla="*/ 2690648 w 12507310"/>
                <a:gd name="connsiteY2" fmla="*/ 95707 h 1731321"/>
                <a:gd name="connsiteX3" fmla="*/ 4034422 w 12507310"/>
                <a:gd name="connsiteY3" fmla="*/ 1681351 h 1731321"/>
                <a:gd name="connsiteX4" fmla="*/ 5422137 w 12507310"/>
                <a:gd name="connsiteY4" fmla="*/ 163790 h 1731321"/>
                <a:gd name="connsiteX5" fmla="*/ 6857958 w 12507310"/>
                <a:gd name="connsiteY5" fmla="*/ 1719220 h 1731321"/>
                <a:gd name="connsiteX6" fmla="*/ 8156028 w 12507310"/>
                <a:gd name="connsiteY6" fmla="*/ 74686 h 1731321"/>
                <a:gd name="connsiteX7" fmla="*/ 9501352 w 12507310"/>
                <a:gd name="connsiteY7" fmla="*/ 1577666 h 1731321"/>
                <a:gd name="connsiteX8" fmla="*/ 10457793 w 12507310"/>
                <a:gd name="connsiteY8" fmla="*/ 169280 h 1731321"/>
                <a:gd name="connsiteX9" fmla="*/ 12507310 w 12507310"/>
                <a:gd name="connsiteY9" fmla="*/ 11624 h 1731321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8122"/>
                <a:gd name="connsiteX1" fmla="*/ 1630223 w 12507310"/>
                <a:gd name="connsiteY1" fmla="*/ 1507638 h 1738122"/>
                <a:gd name="connsiteX2" fmla="*/ 2690648 w 12507310"/>
                <a:gd name="connsiteY2" fmla="*/ 95707 h 1738122"/>
                <a:gd name="connsiteX3" fmla="*/ 4034422 w 12507310"/>
                <a:gd name="connsiteY3" fmla="*/ 1681351 h 1738122"/>
                <a:gd name="connsiteX4" fmla="*/ 5422137 w 12507310"/>
                <a:gd name="connsiteY4" fmla="*/ 163790 h 1738122"/>
                <a:gd name="connsiteX5" fmla="*/ 6857958 w 12507310"/>
                <a:gd name="connsiteY5" fmla="*/ 1719220 h 1738122"/>
                <a:gd name="connsiteX6" fmla="*/ 8156028 w 12507310"/>
                <a:gd name="connsiteY6" fmla="*/ 74686 h 1738122"/>
                <a:gd name="connsiteX7" fmla="*/ 9495414 w 12507310"/>
                <a:gd name="connsiteY7" fmla="*/ 1737983 h 1738122"/>
                <a:gd name="connsiteX8" fmla="*/ 10457793 w 12507310"/>
                <a:gd name="connsiteY8" fmla="*/ 169280 h 1738122"/>
                <a:gd name="connsiteX9" fmla="*/ 12507310 w 12507310"/>
                <a:gd name="connsiteY9" fmla="*/ 11624 h 1738122"/>
                <a:gd name="connsiteX0" fmla="*/ 0 w 12507310"/>
                <a:gd name="connsiteY0" fmla="*/ 1556645 h 1737984"/>
                <a:gd name="connsiteX1" fmla="*/ 1630223 w 12507310"/>
                <a:gd name="connsiteY1" fmla="*/ 1507638 h 1737984"/>
                <a:gd name="connsiteX2" fmla="*/ 2690648 w 12507310"/>
                <a:gd name="connsiteY2" fmla="*/ 95707 h 1737984"/>
                <a:gd name="connsiteX3" fmla="*/ 4034422 w 12507310"/>
                <a:gd name="connsiteY3" fmla="*/ 1681351 h 1737984"/>
                <a:gd name="connsiteX4" fmla="*/ 5422137 w 12507310"/>
                <a:gd name="connsiteY4" fmla="*/ 163790 h 1737984"/>
                <a:gd name="connsiteX5" fmla="*/ 6857958 w 12507310"/>
                <a:gd name="connsiteY5" fmla="*/ 1719220 h 1737984"/>
                <a:gd name="connsiteX6" fmla="*/ 8156028 w 12507310"/>
                <a:gd name="connsiteY6" fmla="*/ 74686 h 1737984"/>
                <a:gd name="connsiteX7" fmla="*/ 9495414 w 12507310"/>
                <a:gd name="connsiteY7" fmla="*/ 1737983 h 1737984"/>
                <a:gd name="connsiteX8" fmla="*/ 10457793 w 12507310"/>
                <a:gd name="connsiteY8" fmla="*/ 169280 h 1737984"/>
                <a:gd name="connsiteX9" fmla="*/ 12507310 w 12507310"/>
                <a:gd name="connsiteY9" fmla="*/ 11624 h 1737984"/>
                <a:gd name="connsiteX0" fmla="*/ 0 w 12507310"/>
                <a:gd name="connsiteY0" fmla="*/ 1576580 h 1757919"/>
                <a:gd name="connsiteX1" fmla="*/ 1630223 w 12507310"/>
                <a:gd name="connsiteY1" fmla="*/ 1527573 h 1757919"/>
                <a:gd name="connsiteX2" fmla="*/ 2690648 w 12507310"/>
                <a:gd name="connsiteY2" fmla="*/ 115642 h 1757919"/>
                <a:gd name="connsiteX3" fmla="*/ 4034422 w 12507310"/>
                <a:gd name="connsiteY3" fmla="*/ 1701286 h 1757919"/>
                <a:gd name="connsiteX4" fmla="*/ 5539368 w 12507310"/>
                <a:gd name="connsiteY4" fmla="*/ 11787 h 1757919"/>
                <a:gd name="connsiteX5" fmla="*/ 6857958 w 12507310"/>
                <a:gd name="connsiteY5" fmla="*/ 1739155 h 1757919"/>
                <a:gd name="connsiteX6" fmla="*/ 8156028 w 12507310"/>
                <a:gd name="connsiteY6" fmla="*/ 94621 h 1757919"/>
                <a:gd name="connsiteX7" fmla="*/ 9495414 w 12507310"/>
                <a:gd name="connsiteY7" fmla="*/ 1757918 h 1757919"/>
                <a:gd name="connsiteX8" fmla="*/ 10457793 w 12507310"/>
                <a:gd name="connsiteY8" fmla="*/ 189215 h 1757919"/>
                <a:gd name="connsiteX9" fmla="*/ 12507310 w 12507310"/>
                <a:gd name="connsiteY9" fmla="*/ 31559 h 1757919"/>
                <a:gd name="connsiteX0" fmla="*/ 0 w 12507310"/>
                <a:gd name="connsiteY0" fmla="*/ 1576580 h 1817087"/>
                <a:gd name="connsiteX1" fmla="*/ 1630223 w 12507310"/>
                <a:gd name="connsiteY1" fmla="*/ 1527573 h 1817087"/>
                <a:gd name="connsiteX2" fmla="*/ 2690648 w 12507310"/>
                <a:gd name="connsiteY2" fmla="*/ 115642 h 1817087"/>
                <a:gd name="connsiteX3" fmla="*/ 4034422 w 12507310"/>
                <a:gd name="connsiteY3" fmla="*/ 1701286 h 1817087"/>
                <a:gd name="connsiteX4" fmla="*/ 5539368 w 12507310"/>
                <a:gd name="connsiteY4" fmla="*/ 11787 h 1817087"/>
                <a:gd name="connsiteX5" fmla="*/ 6857958 w 12507310"/>
                <a:gd name="connsiteY5" fmla="*/ 1739155 h 1817087"/>
                <a:gd name="connsiteX6" fmla="*/ 8156028 w 12507310"/>
                <a:gd name="connsiteY6" fmla="*/ 94621 h 1817087"/>
                <a:gd name="connsiteX7" fmla="*/ 9495414 w 12507310"/>
                <a:gd name="connsiteY7" fmla="*/ 1757918 h 1817087"/>
                <a:gd name="connsiteX8" fmla="*/ 10457793 w 12507310"/>
                <a:gd name="connsiteY8" fmla="*/ 189215 h 1817087"/>
                <a:gd name="connsiteX9" fmla="*/ 12507310 w 12507310"/>
                <a:gd name="connsiteY9" fmla="*/ 31559 h 1817087"/>
                <a:gd name="connsiteX0" fmla="*/ 0 w 12507310"/>
                <a:gd name="connsiteY0" fmla="*/ 1575781 h 1816288"/>
                <a:gd name="connsiteX1" fmla="*/ 1630223 w 12507310"/>
                <a:gd name="connsiteY1" fmla="*/ 1526774 h 1816288"/>
                <a:gd name="connsiteX2" fmla="*/ 2690648 w 12507310"/>
                <a:gd name="connsiteY2" fmla="*/ 114843 h 1816288"/>
                <a:gd name="connsiteX3" fmla="*/ 4034422 w 12507310"/>
                <a:gd name="connsiteY3" fmla="*/ 1700487 h 1816288"/>
                <a:gd name="connsiteX4" fmla="*/ 5539368 w 12507310"/>
                <a:gd name="connsiteY4" fmla="*/ 10988 h 1816288"/>
                <a:gd name="connsiteX5" fmla="*/ 6857958 w 12507310"/>
                <a:gd name="connsiteY5" fmla="*/ 1738356 h 1816288"/>
                <a:gd name="connsiteX6" fmla="*/ 8156028 w 12507310"/>
                <a:gd name="connsiteY6" fmla="*/ 93822 h 1816288"/>
                <a:gd name="connsiteX7" fmla="*/ 9495414 w 12507310"/>
                <a:gd name="connsiteY7" fmla="*/ 1757119 h 1816288"/>
                <a:gd name="connsiteX8" fmla="*/ 10457793 w 12507310"/>
                <a:gd name="connsiteY8" fmla="*/ 188416 h 1816288"/>
                <a:gd name="connsiteX9" fmla="*/ 12507310 w 12507310"/>
                <a:gd name="connsiteY9" fmla="*/ 30760 h 1816288"/>
                <a:gd name="connsiteX0" fmla="*/ 0 w 12507310"/>
                <a:gd name="connsiteY0" fmla="*/ 1570290 h 1810797"/>
                <a:gd name="connsiteX1" fmla="*/ 1630223 w 12507310"/>
                <a:gd name="connsiteY1" fmla="*/ 1521283 h 1810797"/>
                <a:gd name="connsiteX2" fmla="*/ 2690648 w 12507310"/>
                <a:gd name="connsiteY2" fmla="*/ 109352 h 1810797"/>
                <a:gd name="connsiteX3" fmla="*/ 4034422 w 12507310"/>
                <a:gd name="connsiteY3" fmla="*/ 1694996 h 1810797"/>
                <a:gd name="connsiteX4" fmla="*/ 5539368 w 12507310"/>
                <a:gd name="connsiteY4" fmla="*/ 5497 h 1810797"/>
                <a:gd name="connsiteX5" fmla="*/ 6857958 w 12507310"/>
                <a:gd name="connsiteY5" fmla="*/ 1732865 h 1810797"/>
                <a:gd name="connsiteX6" fmla="*/ 8156028 w 12507310"/>
                <a:gd name="connsiteY6" fmla="*/ 88331 h 1810797"/>
                <a:gd name="connsiteX7" fmla="*/ 9495414 w 12507310"/>
                <a:gd name="connsiteY7" fmla="*/ 1751628 h 1810797"/>
                <a:gd name="connsiteX8" fmla="*/ 10457793 w 12507310"/>
                <a:gd name="connsiteY8" fmla="*/ 182925 h 1810797"/>
                <a:gd name="connsiteX9" fmla="*/ 12507310 w 12507310"/>
                <a:gd name="connsiteY9" fmla="*/ 25269 h 1810797"/>
                <a:gd name="connsiteX0" fmla="*/ 0 w 12507310"/>
                <a:gd name="connsiteY0" fmla="*/ 1571584 h 1812091"/>
                <a:gd name="connsiteX1" fmla="*/ 1630223 w 12507310"/>
                <a:gd name="connsiteY1" fmla="*/ 1522577 h 1812091"/>
                <a:gd name="connsiteX2" fmla="*/ 2690648 w 12507310"/>
                <a:gd name="connsiteY2" fmla="*/ 110646 h 1812091"/>
                <a:gd name="connsiteX3" fmla="*/ 4034422 w 12507310"/>
                <a:gd name="connsiteY3" fmla="*/ 1696290 h 1812091"/>
                <a:gd name="connsiteX4" fmla="*/ 5539368 w 12507310"/>
                <a:gd name="connsiteY4" fmla="*/ 6791 h 1812091"/>
                <a:gd name="connsiteX5" fmla="*/ 6857958 w 12507310"/>
                <a:gd name="connsiteY5" fmla="*/ 1734159 h 1812091"/>
                <a:gd name="connsiteX6" fmla="*/ 8156028 w 12507310"/>
                <a:gd name="connsiteY6" fmla="*/ 89625 h 1812091"/>
                <a:gd name="connsiteX7" fmla="*/ 9495414 w 12507310"/>
                <a:gd name="connsiteY7" fmla="*/ 1752922 h 1812091"/>
                <a:gd name="connsiteX8" fmla="*/ 10457793 w 12507310"/>
                <a:gd name="connsiteY8" fmla="*/ 184219 h 1812091"/>
                <a:gd name="connsiteX9" fmla="*/ 12507310 w 12507310"/>
                <a:gd name="connsiteY9" fmla="*/ 26563 h 1812091"/>
                <a:gd name="connsiteX0" fmla="*/ 0 w 12507310"/>
                <a:gd name="connsiteY0" fmla="*/ 1571584 h 1759031"/>
                <a:gd name="connsiteX1" fmla="*/ 1630223 w 12507310"/>
                <a:gd name="connsiteY1" fmla="*/ 1522577 h 1759031"/>
                <a:gd name="connsiteX2" fmla="*/ 2690648 w 12507310"/>
                <a:gd name="connsiteY2" fmla="*/ 110646 h 1759031"/>
                <a:gd name="connsiteX3" fmla="*/ 4034422 w 12507310"/>
                <a:gd name="connsiteY3" fmla="*/ 1696290 h 1759031"/>
                <a:gd name="connsiteX4" fmla="*/ 5539368 w 12507310"/>
                <a:gd name="connsiteY4" fmla="*/ 6791 h 1759031"/>
                <a:gd name="connsiteX5" fmla="*/ 6857958 w 12507310"/>
                <a:gd name="connsiteY5" fmla="*/ 1734159 h 1759031"/>
                <a:gd name="connsiteX6" fmla="*/ 8156028 w 12507310"/>
                <a:gd name="connsiteY6" fmla="*/ 89625 h 1759031"/>
                <a:gd name="connsiteX7" fmla="*/ 9495414 w 12507310"/>
                <a:gd name="connsiteY7" fmla="*/ 1752922 h 1759031"/>
                <a:gd name="connsiteX8" fmla="*/ 10457793 w 12507310"/>
                <a:gd name="connsiteY8" fmla="*/ 184219 h 1759031"/>
                <a:gd name="connsiteX9" fmla="*/ 12507310 w 12507310"/>
                <a:gd name="connsiteY9" fmla="*/ 26563 h 1759031"/>
                <a:gd name="connsiteX0" fmla="*/ 0 w 12507310"/>
                <a:gd name="connsiteY0" fmla="*/ 1571584 h 1756653"/>
                <a:gd name="connsiteX1" fmla="*/ 1630223 w 12507310"/>
                <a:gd name="connsiteY1" fmla="*/ 1522577 h 1756653"/>
                <a:gd name="connsiteX2" fmla="*/ 2690648 w 12507310"/>
                <a:gd name="connsiteY2" fmla="*/ 110646 h 1756653"/>
                <a:gd name="connsiteX3" fmla="*/ 4034422 w 12507310"/>
                <a:gd name="connsiteY3" fmla="*/ 1696290 h 1756653"/>
                <a:gd name="connsiteX4" fmla="*/ 5539368 w 12507310"/>
                <a:gd name="connsiteY4" fmla="*/ 6791 h 1756653"/>
                <a:gd name="connsiteX5" fmla="*/ 6857958 w 12507310"/>
                <a:gd name="connsiteY5" fmla="*/ 1734159 h 1756653"/>
                <a:gd name="connsiteX6" fmla="*/ 8156028 w 12507310"/>
                <a:gd name="connsiteY6" fmla="*/ 89625 h 1756653"/>
                <a:gd name="connsiteX7" fmla="*/ 9495414 w 12507310"/>
                <a:gd name="connsiteY7" fmla="*/ 1752922 h 1756653"/>
                <a:gd name="connsiteX8" fmla="*/ 10457793 w 12507310"/>
                <a:gd name="connsiteY8" fmla="*/ 184219 h 1756653"/>
                <a:gd name="connsiteX9" fmla="*/ 12507310 w 12507310"/>
                <a:gd name="connsiteY9" fmla="*/ 26563 h 1756653"/>
                <a:gd name="connsiteX0" fmla="*/ 0 w 12507310"/>
                <a:gd name="connsiteY0" fmla="*/ 1571584 h 1765342"/>
                <a:gd name="connsiteX1" fmla="*/ 1630223 w 12507310"/>
                <a:gd name="connsiteY1" fmla="*/ 1522577 h 1765342"/>
                <a:gd name="connsiteX2" fmla="*/ 2690648 w 12507310"/>
                <a:gd name="connsiteY2" fmla="*/ 110646 h 1765342"/>
                <a:gd name="connsiteX3" fmla="*/ 4034422 w 12507310"/>
                <a:gd name="connsiteY3" fmla="*/ 1696290 h 1765342"/>
                <a:gd name="connsiteX4" fmla="*/ 5539368 w 12507310"/>
                <a:gd name="connsiteY4" fmla="*/ 6791 h 1765342"/>
                <a:gd name="connsiteX5" fmla="*/ 6857958 w 12507310"/>
                <a:gd name="connsiteY5" fmla="*/ 1734159 h 1765342"/>
                <a:gd name="connsiteX6" fmla="*/ 8156028 w 12507310"/>
                <a:gd name="connsiteY6" fmla="*/ 89625 h 1765342"/>
                <a:gd name="connsiteX7" fmla="*/ 9495414 w 12507310"/>
                <a:gd name="connsiteY7" fmla="*/ 1752922 h 1765342"/>
                <a:gd name="connsiteX8" fmla="*/ 10457793 w 12507310"/>
                <a:gd name="connsiteY8" fmla="*/ 184219 h 1765342"/>
                <a:gd name="connsiteX9" fmla="*/ 12507310 w 12507310"/>
                <a:gd name="connsiteY9" fmla="*/ 26563 h 1765342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77731"/>
                <a:gd name="connsiteX1" fmla="*/ 1630223 w 12507310"/>
                <a:gd name="connsiteY1" fmla="*/ 1522577 h 1777731"/>
                <a:gd name="connsiteX2" fmla="*/ 2690648 w 12507310"/>
                <a:gd name="connsiteY2" fmla="*/ 110646 h 1777731"/>
                <a:gd name="connsiteX3" fmla="*/ 4034422 w 12507310"/>
                <a:gd name="connsiteY3" fmla="*/ 1696290 h 1777731"/>
                <a:gd name="connsiteX4" fmla="*/ 5539368 w 12507310"/>
                <a:gd name="connsiteY4" fmla="*/ 6791 h 1777731"/>
                <a:gd name="connsiteX5" fmla="*/ 6857958 w 12507310"/>
                <a:gd name="connsiteY5" fmla="*/ 1734159 h 1777731"/>
                <a:gd name="connsiteX6" fmla="*/ 8156028 w 12507310"/>
                <a:gd name="connsiteY6" fmla="*/ 89625 h 1777731"/>
                <a:gd name="connsiteX7" fmla="*/ 9495414 w 12507310"/>
                <a:gd name="connsiteY7" fmla="*/ 1752922 h 1777731"/>
                <a:gd name="connsiteX8" fmla="*/ 10457793 w 12507310"/>
                <a:gd name="connsiteY8" fmla="*/ 184219 h 1777731"/>
                <a:gd name="connsiteX9" fmla="*/ 12507310 w 12507310"/>
                <a:gd name="connsiteY9" fmla="*/ 26563 h 1777731"/>
                <a:gd name="connsiteX0" fmla="*/ 0 w 12507310"/>
                <a:gd name="connsiteY0" fmla="*/ 1571584 h 1769742"/>
                <a:gd name="connsiteX1" fmla="*/ 1630223 w 12507310"/>
                <a:gd name="connsiteY1" fmla="*/ 1522577 h 1769742"/>
                <a:gd name="connsiteX2" fmla="*/ 2690648 w 12507310"/>
                <a:gd name="connsiteY2" fmla="*/ 110646 h 1769742"/>
                <a:gd name="connsiteX3" fmla="*/ 4034422 w 12507310"/>
                <a:gd name="connsiteY3" fmla="*/ 1696290 h 1769742"/>
                <a:gd name="connsiteX4" fmla="*/ 5539368 w 12507310"/>
                <a:gd name="connsiteY4" fmla="*/ 6791 h 1769742"/>
                <a:gd name="connsiteX5" fmla="*/ 6857958 w 12507310"/>
                <a:gd name="connsiteY5" fmla="*/ 1734159 h 1769742"/>
                <a:gd name="connsiteX6" fmla="*/ 8156028 w 12507310"/>
                <a:gd name="connsiteY6" fmla="*/ 89625 h 1769742"/>
                <a:gd name="connsiteX7" fmla="*/ 9495414 w 12507310"/>
                <a:gd name="connsiteY7" fmla="*/ 1752922 h 1769742"/>
                <a:gd name="connsiteX8" fmla="*/ 10457793 w 12507310"/>
                <a:gd name="connsiteY8" fmla="*/ 184219 h 1769742"/>
                <a:gd name="connsiteX9" fmla="*/ 12507310 w 12507310"/>
                <a:gd name="connsiteY9" fmla="*/ 26563 h 1769742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631980 h 1830138"/>
                <a:gd name="connsiteX1" fmla="*/ 1630223 w 12507310"/>
                <a:gd name="connsiteY1" fmla="*/ 1582973 h 1830138"/>
                <a:gd name="connsiteX2" fmla="*/ 2690648 w 12507310"/>
                <a:gd name="connsiteY2" fmla="*/ 171042 h 1830138"/>
                <a:gd name="connsiteX3" fmla="*/ 4034422 w 12507310"/>
                <a:gd name="connsiteY3" fmla="*/ 1756686 h 1830138"/>
                <a:gd name="connsiteX4" fmla="*/ 5539368 w 12507310"/>
                <a:gd name="connsiteY4" fmla="*/ 67187 h 1830138"/>
                <a:gd name="connsiteX5" fmla="*/ 6857958 w 12507310"/>
                <a:gd name="connsiteY5" fmla="*/ 1794555 h 1830138"/>
                <a:gd name="connsiteX6" fmla="*/ 8156028 w 12507310"/>
                <a:gd name="connsiteY6" fmla="*/ 150021 h 1830138"/>
                <a:gd name="connsiteX7" fmla="*/ 9495414 w 12507310"/>
                <a:gd name="connsiteY7" fmla="*/ 1813318 h 1830138"/>
                <a:gd name="connsiteX8" fmla="*/ 10457793 w 12507310"/>
                <a:gd name="connsiteY8" fmla="*/ 244615 h 1830138"/>
                <a:gd name="connsiteX9" fmla="*/ 12507310 w 12507310"/>
                <a:gd name="connsiteY9" fmla="*/ 86959 h 1830138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07310"/>
                <a:gd name="connsiteY0" fmla="*/ 1587916 h 1781674"/>
                <a:gd name="connsiteX1" fmla="*/ 1630223 w 12507310"/>
                <a:gd name="connsiteY1" fmla="*/ 1538909 h 1781674"/>
                <a:gd name="connsiteX2" fmla="*/ 2690648 w 12507310"/>
                <a:gd name="connsiteY2" fmla="*/ 126978 h 1781674"/>
                <a:gd name="connsiteX3" fmla="*/ 4034422 w 12507310"/>
                <a:gd name="connsiteY3" fmla="*/ 1712622 h 1781674"/>
                <a:gd name="connsiteX4" fmla="*/ 5539368 w 12507310"/>
                <a:gd name="connsiteY4" fmla="*/ 23123 h 1781674"/>
                <a:gd name="connsiteX5" fmla="*/ 6857958 w 12507310"/>
                <a:gd name="connsiteY5" fmla="*/ 1750491 h 1781674"/>
                <a:gd name="connsiteX6" fmla="*/ 8156028 w 12507310"/>
                <a:gd name="connsiteY6" fmla="*/ 105957 h 1781674"/>
                <a:gd name="connsiteX7" fmla="*/ 9495414 w 12507310"/>
                <a:gd name="connsiteY7" fmla="*/ 1769254 h 1781674"/>
                <a:gd name="connsiteX8" fmla="*/ 10566794 w 12507310"/>
                <a:gd name="connsiteY8" fmla="*/ 279274 h 1781674"/>
                <a:gd name="connsiteX9" fmla="*/ 12507310 w 12507310"/>
                <a:gd name="connsiteY9" fmla="*/ 42895 h 1781674"/>
                <a:gd name="connsiteX0" fmla="*/ 0 w 12540561"/>
                <a:gd name="connsiteY0" fmla="*/ 1571585 h 1765343"/>
                <a:gd name="connsiteX1" fmla="*/ 1630223 w 12540561"/>
                <a:gd name="connsiteY1" fmla="*/ 1522578 h 1765343"/>
                <a:gd name="connsiteX2" fmla="*/ 2690648 w 12540561"/>
                <a:gd name="connsiteY2" fmla="*/ 110647 h 1765343"/>
                <a:gd name="connsiteX3" fmla="*/ 4034422 w 12540561"/>
                <a:gd name="connsiteY3" fmla="*/ 1696291 h 1765343"/>
                <a:gd name="connsiteX4" fmla="*/ 5539368 w 12540561"/>
                <a:gd name="connsiteY4" fmla="*/ 6792 h 1765343"/>
                <a:gd name="connsiteX5" fmla="*/ 6857958 w 12540561"/>
                <a:gd name="connsiteY5" fmla="*/ 1734160 h 1765343"/>
                <a:gd name="connsiteX6" fmla="*/ 8156028 w 12540561"/>
                <a:gd name="connsiteY6" fmla="*/ 89626 h 1765343"/>
                <a:gd name="connsiteX7" fmla="*/ 9495414 w 12540561"/>
                <a:gd name="connsiteY7" fmla="*/ 1752923 h 1765343"/>
                <a:gd name="connsiteX8" fmla="*/ 10566794 w 12540561"/>
                <a:gd name="connsiteY8" fmla="*/ 262943 h 1765343"/>
                <a:gd name="connsiteX9" fmla="*/ 12540561 w 12540561"/>
                <a:gd name="connsiteY9" fmla="*/ 592505 h 1765343"/>
                <a:gd name="connsiteX0" fmla="*/ 0 w 12540561"/>
                <a:gd name="connsiteY0" fmla="*/ 1736583 h 1930341"/>
                <a:gd name="connsiteX1" fmla="*/ 1630223 w 12540561"/>
                <a:gd name="connsiteY1" fmla="*/ 1687576 h 1930341"/>
                <a:gd name="connsiteX2" fmla="*/ 2690648 w 12540561"/>
                <a:gd name="connsiteY2" fmla="*/ 275645 h 1930341"/>
                <a:gd name="connsiteX3" fmla="*/ 4034422 w 12540561"/>
                <a:gd name="connsiteY3" fmla="*/ 1861289 h 1930341"/>
                <a:gd name="connsiteX4" fmla="*/ 5539368 w 12540561"/>
                <a:gd name="connsiteY4" fmla="*/ 171790 h 1930341"/>
                <a:gd name="connsiteX5" fmla="*/ 6857958 w 12540561"/>
                <a:gd name="connsiteY5" fmla="*/ 1899158 h 1930341"/>
                <a:gd name="connsiteX6" fmla="*/ 8156028 w 12540561"/>
                <a:gd name="connsiteY6" fmla="*/ 254624 h 1930341"/>
                <a:gd name="connsiteX7" fmla="*/ 9495414 w 12540561"/>
                <a:gd name="connsiteY7" fmla="*/ 1917921 h 1930341"/>
                <a:gd name="connsiteX8" fmla="*/ 10731894 w 12540561"/>
                <a:gd name="connsiteY8" fmla="*/ 106792 h 1930341"/>
                <a:gd name="connsiteX9" fmla="*/ 12540561 w 12540561"/>
                <a:gd name="connsiteY9" fmla="*/ 757503 h 1930341"/>
                <a:gd name="connsiteX0" fmla="*/ 0 w 12540561"/>
                <a:gd name="connsiteY0" fmla="*/ 1686909 h 1880667"/>
                <a:gd name="connsiteX1" fmla="*/ 1630223 w 12540561"/>
                <a:gd name="connsiteY1" fmla="*/ 1637902 h 1880667"/>
                <a:gd name="connsiteX2" fmla="*/ 2690648 w 12540561"/>
                <a:gd name="connsiteY2" fmla="*/ 225971 h 1880667"/>
                <a:gd name="connsiteX3" fmla="*/ 4034422 w 12540561"/>
                <a:gd name="connsiteY3" fmla="*/ 1811615 h 1880667"/>
                <a:gd name="connsiteX4" fmla="*/ 5539368 w 12540561"/>
                <a:gd name="connsiteY4" fmla="*/ 122116 h 1880667"/>
                <a:gd name="connsiteX5" fmla="*/ 6857958 w 12540561"/>
                <a:gd name="connsiteY5" fmla="*/ 1849484 h 1880667"/>
                <a:gd name="connsiteX6" fmla="*/ 8156028 w 12540561"/>
                <a:gd name="connsiteY6" fmla="*/ 204950 h 1880667"/>
                <a:gd name="connsiteX7" fmla="*/ 9495414 w 12540561"/>
                <a:gd name="connsiteY7" fmla="*/ 1868247 h 1880667"/>
                <a:gd name="connsiteX8" fmla="*/ 10731894 w 12540561"/>
                <a:gd name="connsiteY8" fmla="*/ 57118 h 1880667"/>
                <a:gd name="connsiteX9" fmla="*/ 11743981 w 12540561"/>
                <a:gd name="connsiteY9" fmla="*/ 642874 h 1880667"/>
                <a:gd name="connsiteX10" fmla="*/ 12540561 w 12540561"/>
                <a:gd name="connsiteY10" fmla="*/ 707829 h 1880667"/>
                <a:gd name="connsiteX0" fmla="*/ 0 w 12540561"/>
                <a:gd name="connsiteY0" fmla="*/ 1660685 h 1854443"/>
                <a:gd name="connsiteX1" fmla="*/ 1630223 w 12540561"/>
                <a:gd name="connsiteY1" fmla="*/ 1611678 h 1854443"/>
                <a:gd name="connsiteX2" fmla="*/ 2690648 w 12540561"/>
                <a:gd name="connsiteY2" fmla="*/ 199747 h 1854443"/>
                <a:gd name="connsiteX3" fmla="*/ 4034422 w 12540561"/>
                <a:gd name="connsiteY3" fmla="*/ 1785391 h 1854443"/>
                <a:gd name="connsiteX4" fmla="*/ 5539368 w 12540561"/>
                <a:gd name="connsiteY4" fmla="*/ 95892 h 1854443"/>
                <a:gd name="connsiteX5" fmla="*/ 6857958 w 12540561"/>
                <a:gd name="connsiteY5" fmla="*/ 1823260 h 1854443"/>
                <a:gd name="connsiteX6" fmla="*/ 8156028 w 12540561"/>
                <a:gd name="connsiteY6" fmla="*/ 178726 h 1854443"/>
                <a:gd name="connsiteX7" fmla="*/ 9495414 w 12540561"/>
                <a:gd name="connsiteY7" fmla="*/ 1842023 h 1854443"/>
                <a:gd name="connsiteX8" fmla="*/ 10731894 w 12540561"/>
                <a:gd name="connsiteY8" fmla="*/ 30894 h 1854443"/>
                <a:gd name="connsiteX9" fmla="*/ 11743981 w 12540561"/>
                <a:gd name="connsiteY9" fmla="*/ 616650 h 1854443"/>
                <a:gd name="connsiteX10" fmla="*/ 12540561 w 12540561"/>
                <a:gd name="connsiteY10" fmla="*/ 681605 h 1854443"/>
                <a:gd name="connsiteX0" fmla="*/ 0 w 12553261"/>
                <a:gd name="connsiteY0" fmla="*/ 1240721 h 1854443"/>
                <a:gd name="connsiteX1" fmla="*/ 1642923 w 12553261"/>
                <a:gd name="connsiteY1" fmla="*/ 1611678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54443"/>
                <a:gd name="connsiteX1" fmla="*/ 1617523 w 12553261"/>
                <a:gd name="connsiteY1" fmla="*/ 1278177 h 1854443"/>
                <a:gd name="connsiteX2" fmla="*/ 2703348 w 12553261"/>
                <a:gd name="connsiteY2" fmla="*/ 199747 h 1854443"/>
                <a:gd name="connsiteX3" fmla="*/ 4047122 w 12553261"/>
                <a:gd name="connsiteY3" fmla="*/ 1785391 h 1854443"/>
                <a:gd name="connsiteX4" fmla="*/ 5552068 w 12553261"/>
                <a:gd name="connsiteY4" fmla="*/ 95892 h 1854443"/>
                <a:gd name="connsiteX5" fmla="*/ 6870658 w 12553261"/>
                <a:gd name="connsiteY5" fmla="*/ 1823260 h 1854443"/>
                <a:gd name="connsiteX6" fmla="*/ 8168728 w 12553261"/>
                <a:gd name="connsiteY6" fmla="*/ 178726 h 1854443"/>
                <a:gd name="connsiteX7" fmla="*/ 9508114 w 12553261"/>
                <a:gd name="connsiteY7" fmla="*/ 1842023 h 1854443"/>
                <a:gd name="connsiteX8" fmla="*/ 10744594 w 12553261"/>
                <a:gd name="connsiteY8" fmla="*/ 30894 h 1854443"/>
                <a:gd name="connsiteX9" fmla="*/ 11756681 w 12553261"/>
                <a:gd name="connsiteY9" fmla="*/ 616650 h 1854443"/>
                <a:gd name="connsiteX10" fmla="*/ 12553261 w 12553261"/>
                <a:gd name="connsiteY10" fmla="*/ 681605 h 1854443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0499"/>
                <a:gd name="connsiteX1" fmla="*/ 1617523 w 12553261"/>
                <a:gd name="connsiteY1" fmla="*/ 1278177 h 1860499"/>
                <a:gd name="connsiteX2" fmla="*/ 2703348 w 12553261"/>
                <a:gd name="connsiteY2" fmla="*/ 199747 h 1860499"/>
                <a:gd name="connsiteX3" fmla="*/ 4047122 w 12553261"/>
                <a:gd name="connsiteY3" fmla="*/ 1785391 h 1860499"/>
                <a:gd name="connsiteX4" fmla="*/ 5552068 w 12553261"/>
                <a:gd name="connsiteY4" fmla="*/ 95892 h 1860499"/>
                <a:gd name="connsiteX5" fmla="*/ 6667458 w 12553261"/>
                <a:gd name="connsiteY5" fmla="*/ 1835612 h 1860499"/>
                <a:gd name="connsiteX6" fmla="*/ 8168728 w 12553261"/>
                <a:gd name="connsiteY6" fmla="*/ 178726 h 1860499"/>
                <a:gd name="connsiteX7" fmla="*/ 9508114 w 12553261"/>
                <a:gd name="connsiteY7" fmla="*/ 1842023 h 1860499"/>
                <a:gd name="connsiteX8" fmla="*/ 10744594 w 12553261"/>
                <a:gd name="connsiteY8" fmla="*/ 30894 h 1860499"/>
                <a:gd name="connsiteX9" fmla="*/ 11756681 w 12553261"/>
                <a:gd name="connsiteY9" fmla="*/ 616650 h 1860499"/>
                <a:gd name="connsiteX10" fmla="*/ 12553261 w 12553261"/>
                <a:gd name="connsiteY10" fmla="*/ 681605 h 1860499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40721 h 1863541"/>
                <a:gd name="connsiteX1" fmla="*/ 1617523 w 12553261"/>
                <a:gd name="connsiteY1" fmla="*/ 1278177 h 1863541"/>
                <a:gd name="connsiteX2" fmla="*/ 2703348 w 12553261"/>
                <a:gd name="connsiteY2" fmla="*/ 199747 h 1863541"/>
                <a:gd name="connsiteX3" fmla="*/ 4047122 w 12553261"/>
                <a:gd name="connsiteY3" fmla="*/ 1785391 h 1863541"/>
                <a:gd name="connsiteX4" fmla="*/ 5552068 w 12553261"/>
                <a:gd name="connsiteY4" fmla="*/ 95892 h 1863541"/>
                <a:gd name="connsiteX5" fmla="*/ 6667458 w 12553261"/>
                <a:gd name="connsiteY5" fmla="*/ 1835612 h 1863541"/>
                <a:gd name="connsiteX6" fmla="*/ 8168728 w 12553261"/>
                <a:gd name="connsiteY6" fmla="*/ 178726 h 1863541"/>
                <a:gd name="connsiteX7" fmla="*/ 9508114 w 12553261"/>
                <a:gd name="connsiteY7" fmla="*/ 1842023 h 1863541"/>
                <a:gd name="connsiteX8" fmla="*/ 10744594 w 12553261"/>
                <a:gd name="connsiteY8" fmla="*/ 30894 h 1863541"/>
                <a:gd name="connsiteX9" fmla="*/ 11756681 w 12553261"/>
                <a:gd name="connsiteY9" fmla="*/ 616650 h 1863541"/>
                <a:gd name="connsiteX10" fmla="*/ 12553261 w 12553261"/>
                <a:gd name="connsiteY10" fmla="*/ 681605 h 1863541"/>
                <a:gd name="connsiteX0" fmla="*/ 0 w 12553261"/>
                <a:gd name="connsiteY0" fmla="*/ 1237560 h 1860380"/>
                <a:gd name="connsiteX1" fmla="*/ 1617523 w 12553261"/>
                <a:gd name="connsiteY1" fmla="*/ 1275016 h 1860380"/>
                <a:gd name="connsiteX2" fmla="*/ 2703348 w 12553261"/>
                <a:gd name="connsiteY2" fmla="*/ 196586 h 1860380"/>
                <a:gd name="connsiteX3" fmla="*/ 4047122 w 12553261"/>
                <a:gd name="connsiteY3" fmla="*/ 1782230 h 1860380"/>
                <a:gd name="connsiteX4" fmla="*/ 5552068 w 12553261"/>
                <a:gd name="connsiteY4" fmla="*/ 92731 h 1860380"/>
                <a:gd name="connsiteX5" fmla="*/ 6667458 w 12553261"/>
                <a:gd name="connsiteY5" fmla="*/ 1832451 h 1860380"/>
                <a:gd name="connsiteX6" fmla="*/ 8168728 w 12553261"/>
                <a:gd name="connsiteY6" fmla="*/ 175565 h 1860380"/>
                <a:gd name="connsiteX7" fmla="*/ 9508114 w 12553261"/>
                <a:gd name="connsiteY7" fmla="*/ 1838862 h 1860380"/>
                <a:gd name="connsiteX8" fmla="*/ 10744594 w 12553261"/>
                <a:gd name="connsiteY8" fmla="*/ 27733 h 1860380"/>
                <a:gd name="connsiteX9" fmla="*/ 11718581 w 12553261"/>
                <a:gd name="connsiteY9" fmla="*/ 737008 h 1860380"/>
                <a:gd name="connsiteX10" fmla="*/ 12553261 w 12553261"/>
                <a:gd name="connsiteY10" fmla="*/ 678444 h 1860380"/>
                <a:gd name="connsiteX0" fmla="*/ 0 w 12553261"/>
                <a:gd name="connsiteY0" fmla="*/ 1228803 h 1851623"/>
                <a:gd name="connsiteX1" fmla="*/ 1617523 w 12553261"/>
                <a:gd name="connsiteY1" fmla="*/ 1266259 h 1851623"/>
                <a:gd name="connsiteX2" fmla="*/ 2703348 w 12553261"/>
                <a:gd name="connsiteY2" fmla="*/ 187829 h 1851623"/>
                <a:gd name="connsiteX3" fmla="*/ 4047122 w 12553261"/>
                <a:gd name="connsiteY3" fmla="*/ 1773473 h 1851623"/>
                <a:gd name="connsiteX4" fmla="*/ 5552068 w 12553261"/>
                <a:gd name="connsiteY4" fmla="*/ 83974 h 1851623"/>
                <a:gd name="connsiteX5" fmla="*/ 6667458 w 12553261"/>
                <a:gd name="connsiteY5" fmla="*/ 1823694 h 1851623"/>
                <a:gd name="connsiteX6" fmla="*/ 8168728 w 12553261"/>
                <a:gd name="connsiteY6" fmla="*/ 166808 h 1851623"/>
                <a:gd name="connsiteX7" fmla="*/ 9508114 w 12553261"/>
                <a:gd name="connsiteY7" fmla="*/ 1830105 h 1851623"/>
                <a:gd name="connsiteX8" fmla="*/ 10744594 w 12553261"/>
                <a:gd name="connsiteY8" fmla="*/ 18976 h 1851623"/>
                <a:gd name="connsiteX9" fmla="*/ 11718581 w 12553261"/>
                <a:gd name="connsiteY9" fmla="*/ 728251 h 1851623"/>
                <a:gd name="connsiteX10" fmla="*/ 12553261 w 12553261"/>
                <a:gd name="connsiteY10" fmla="*/ 669687 h 1851623"/>
                <a:gd name="connsiteX0" fmla="*/ 0 w 12553261"/>
                <a:gd name="connsiteY0" fmla="*/ 1272945 h 1895765"/>
                <a:gd name="connsiteX1" fmla="*/ 1617523 w 12553261"/>
                <a:gd name="connsiteY1" fmla="*/ 1310401 h 1895765"/>
                <a:gd name="connsiteX2" fmla="*/ 2703348 w 12553261"/>
                <a:gd name="connsiteY2" fmla="*/ 231971 h 1895765"/>
                <a:gd name="connsiteX3" fmla="*/ 4047122 w 12553261"/>
                <a:gd name="connsiteY3" fmla="*/ 1817615 h 1895765"/>
                <a:gd name="connsiteX4" fmla="*/ 5552068 w 12553261"/>
                <a:gd name="connsiteY4" fmla="*/ 128116 h 1895765"/>
                <a:gd name="connsiteX5" fmla="*/ 6667458 w 12553261"/>
                <a:gd name="connsiteY5" fmla="*/ 1867836 h 1895765"/>
                <a:gd name="connsiteX6" fmla="*/ 8168728 w 12553261"/>
                <a:gd name="connsiteY6" fmla="*/ 210950 h 1895765"/>
                <a:gd name="connsiteX7" fmla="*/ 9508114 w 12553261"/>
                <a:gd name="connsiteY7" fmla="*/ 1874247 h 1895765"/>
                <a:gd name="connsiteX8" fmla="*/ 10744594 w 12553261"/>
                <a:gd name="connsiteY8" fmla="*/ 63118 h 1895765"/>
                <a:gd name="connsiteX9" fmla="*/ 11718581 w 12553261"/>
                <a:gd name="connsiteY9" fmla="*/ 772393 h 1895765"/>
                <a:gd name="connsiteX10" fmla="*/ 12553261 w 12553261"/>
                <a:gd name="connsiteY10" fmla="*/ 713829 h 1895765"/>
                <a:gd name="connsiteX0" fmla="*/ 0 w 12718361"/>
                <a:gd name="connsiteY0" fmla="*/ 1272945 h 1895765"/>
                <a:gd name="connsiteX1" fmla="*/ 1617523 w 12718361"/>
                <a:gd name="connsiteY1" fmla="*/ 1310401 h 1895765"/>
                <a:gd name="connsiteX2" fmla="*/ 2703348 w 12718361"/>
                <a:gd name="connsiteY2" fmla="*/ 231971 h 1895765"/>
                <a:gd name="connsiteX3" fmla="*/ 4047122 w 12718361"/>
                <a:gd name="connsiteY3" fmla="*/ 1817615 h 1895765"/>
                <a:gd name="connsiteX4" fmla="*/ 5552068 w 12718361"/>
                <a:gd name="connsiteY4" fmla="*/ 128116 h 1895765"/>
                <a:gd name="connsiteX5" fmla="*/ 6667458 w 12718361"/>
                <a:gd name="connsiteY5" fmla="*/ 1867836 h 1895765"/>
                <a:gd name="connsiteX6" fmla="*/ 8168728 w 12718361"/>
                <a:gd name="connsiteY6" fmla="*/ 210950 h 1895765"/>
                <a:gd name="connsiteX7" fmla="*/ 9508114 w 12718361"/>
                <a:gd name="connsiteY7" fmla="*/ 1874247 h 1895765"/>
                <a:gd name="connsiteX8" fmla="*/ 10744594 w 12718361"/>
                <a:gd name="connsiteY8" fmla="*/ 63118 h 1895765"/>
                <a:gd name="connsiteX9" fmla="*/ 11718581 w 12718361"/>
                <a:gd name="connsiteY9" fmla="*/ 772393 h 1895765"/>
                <a:gd name="connsiteX10" fmla="*/ 12718361 w 12718361"/>
                <a:gd name="connsiteY10" fmla="*/ 1158496 h 1895765"/>
                <a:gd name="connsiteX0" fmla="*/ 0 w 12718361"/>
                <a:gd name="connsiteY0" fmla="*/ 1295330 h 1918150"/>
                <a:gd name="connsiteX1" fmla="*/ 1617523 w 12718361"/>
                <a:gd name="connsiteY1" fmla="*/ 1332786 h 1918150"/>
                <a:gd name="connsiteX2" fmla="*/ 2703348 w 12718361"/>
                <a:gd name="connsiteY2" fmla="*/ 254356 h 1918150"/>
                <a:gd name="connsiteX3" fmla="*/ 4047122 w 12718361"/>
                <a:gd name="connsiteY3" fmla="*/ 1840000 h 1918150"/>
                <a:gd name="connsiteX4" fmla="*/ 5552068 w 12718361"/>
                <a:gd name="connsiteY4" fmla="*/ 150501 h 1918150"/>
                <a:gd name="connsiteX5" fmla="*/ 6667458 w 12718361"/>
                <a:gd name="connsiteY5" fmla="*/ 1890221 h 1918150"/>
                <a:gd name="connsiteX6" fmla="*/ 8168728 w 12718361"/>
                <a:gd name="connsiteY6" fmla="*/ 233335 h 1918150"/>
                <a:gd name="connsiteX7" fmla="*/ 9508114 w 12718361"/>
                <a:gd name="connsiteY7" fmla="*/ 1896632 h 1918150"/>
                <a:gd name="connsiteX8" fmla="*/ 10744594 w 12718361"/>
                <a:gd name="connsiteY8" fmla="*/ 85503 h 1918150"/>
                <a:gd name="connsiteX9" fmla="*/ 11718581 w 12718361"/>
                <a:gd name="connsiteY9" fmla="*/ 794778 h 1918150"/>
                <a:gd name="connsiteX10" fmla="*/ 12718361 w 12718361"/>
                <a:gd name="connsiteY10" fmla="*/ 1180881 h 1918150"/>
                <a:gd name="connsiteX0" fmla="*/ 0 w 12718361"/>
                <a:gd name="connsiteY0" fmla="*/ 1235559 h 1858379"/>
                <a:gd name="connsiteX1" fmla="*/ 1617523 w 12718361"/>
                <a:gd name="connsiteY1" fmla="*/ 1273015 h 1858379"/>
                <a:gd name="connsiteX2" fmla="*/ 2703348 w 12718361"/>
                <a:gd name="connsiteY2" fmla="*/ 194585 h 1858379"/>
                <a:gd name="connsiteX3" fmla="*/ 4047122 w 12718361"/>
                <a:gd name="connsiteY3" fmla="*/ 1780229 h 1858379"/>
                <a:gd name="connsiteX4" fmla="*/ 5552068 w 12718361"/>
                <a:gd name="connsiteY4" fmla="*/ 90730 h 1858379"/>
                <a:gd name="connsiteX5" fmla="*/ 6667458 w 12718361"/>
                <a:gd name="connsiteY5" fmla="*/ 1830450 h 1858379"/>
                <a:gd name="connsiteX6" fmla="*/ 8168728 w 12718361"/>
                <a:gd name="connsiteY6" fmla="*/ 173564 h 1858379"/>
                <a:gd name="connsiteX7" fmla="*/ 9508114 w 12718361"/>
                <a:gd name="connsiteY7" fmla="*/ 1836861 h 1858379"/>
                <a:gd name="connsiteX8" fmla="*/ 10744594 w 12718361"/>
                <a:gd name="connsiteY8" fmla="*/ 25732 h 1858379"/>
                <a:gd name="connsiteX9" fmla="*/ 11718581 w 12718361"/>
                <a:gd name="connsiteY9" fmla="*/ 735007 h 1858379"/>
                <a:gd name="connsiteX10" fmla="*/ 12718361 w 12718361"/>
                <a:gd name="connsiteY10" fmla="*/ 1121110 h 185837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33049 h 1855869"/>
                <a:gd name="connsiteX1" fmla="*/ 1617523 w 12718361"/>
                <a:gd name="connsiteY1" fmla="*/ 1270505 h 1855869"/>
                <a:gd name="connsiteX2" fmla="*/ 2703348 w 12718361"/>
                <a:gd name="connsiteY2" fmla="*/ 192075 h 1855869"/>
                <a:gd name="connsiteX3" fmla="*/ 4047122 w 12718361"/>
                <a:gd name="connsiteY3" fmla="*/ 1777719 h 1855869"/>
                <a:gd name="connsiteX4" fmla="*/ 5552068 w 12718361"/>
                <a:gd name="connsiteY4" fmla="*/ 88220 h 1855869"/>
                <a:gd name="connsiteX5" fmla="*/ 6667458 w 12718361"/>
                <a:gd name="connsiteY5" fmla="*/ 1827940 h 1855869"/>
                <a:gd name="connsiteX6" fmla="*/ 8168728 w 12718361"/>
                <a:gd name="connsiteY6" fmla="*/ 171054 h 1855869"/>
                <a:gd name="connsiteX7" fmla="*/ 9508114 w 12718361"/>
                <a:gd name="connsiteY7" fmla="*/ 1834351 h 1855869"/>
                <a:gd name="connsiteX8" fmla="*/ 10744594 w 12718361"/>
                <a:gd name="connsiteY8" fmla="*/ 23222 h 1855869"/>
                <a:gd name="connsiteX9" fmla="*/ 11718581 w 12718361"/>
                <a:gd name="connsiteY9" fmla="*/ 732497 h 1855869"/>
                <a:gd name="connsiteX10" fmla="*/ 12718361 w 12718361"/>
                <a:gd name="connsiteY10" fmla="*/ 1118600 h 1855869"/>
                <a:gd name="connsiteX0" fmla="*/ 0 w 12718361"/>
                <a:gd name="connsiteY0" fmla="*/ 1219794 h 1842614"/>
                <a:gd name="connsiteX1" fmla="*/ 1617523 w 12718361"/>
                <a:gd name="connsiteY1" fmla="*/ 1257250 h 1842614"/>
                <a:gd name="connsiteX2" fmla="*/ 2703348 w 12718361"/>
                <a:gd name="connsiteY2" fmla="*/ 178820 h 1842614"/>
                <a:gd name="connsiteX3" fmla="*/ 4047122 w 12718361"/>
                <a:gd name="connsiteY3" fmla="*/ 1764464 h 1842614"/>
                <a:gd name="connsiteX4" fmla="*/ 5552068 w 12718361"/>
                <a:gd name="connsiteY4" fmla="*/ 74965 h 1842614"/>
                <a:gd name="connsiteX5" fmla="*/ 6667458 w 12718361"/>
                <a:gd name="connsiteY5" fmla="*/ 1814685 h 1842614"/>
                <a:gd name="connsiteX6" fmla="*/ 8168728 w 12718361"/>
                <a:gd name="connsiteY6" fmla="*/ 157799 h 1842614"/>
                <a:gd name="connsiteX7" fmla="*/ 9508114 w 12718361"/>
                <a:gd name="connsiteY7" fmla="*/ 1821096 h 1842614"/>
                <a:gd name="connsiteX8" fmla="*/ 10744594 w 12718361"/>
                <a:gd name="connsiteY8" fmla="*/ 9967 h 1842614"/>
                <a:gd name="connsiteX9" fmla="*/ 12718361 w 12718361"/>
                <a:gd name="connsiteY9" fmla="*/ 1105345 h 184261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8944"/>
                <a:gd name="connsiteX1" fmla="*/ 1617523 w 12718361"/>
                <a:gd name="connsiteY1" fmla="*/ 1223580 h 1808944"/>
                <a:gd name="connsiteX2" fmla="*/ 2703348 w 12718361"/>
                <a:gd name="connsiteY2" fmla="*/ 145150 h 1808944"/>
                <a:gd name="connsiteX3" fmla="*/ 4047122 w 12718361"/>
                <a:gd name="connsiteY3" fmla="*/ 1730794 h 1808944"/>
                <a:gd name="connsiteX4" fmla="*/ 5552068 w 12718361"/>
                <a:gd name="connsiteY4" fmla="*/ 41295 h 1808944"/>
                <a:gd name="connsiteX5" fmla="*/ 6667458 w 12718361"/>
                <a:gd name="connsiteY5" fmla="*/ 1781015 h 1808944"/>
                <a:gd name="connsiteX6" fmla="*/ 8168728 w 12718361"/>
                <a:gd name="connsiteY6" fmla="*/ 124129 h 1808944"/>
                <a:gd name="connsiteX7" fmla="*/ 9508114 w 12718361"/>
                <a:gd name="connsiteY7" fmla="*/ 1787426 h 1808944"/>
                <a:gd name="connsiteX8" fmla="*/ 11005852 w 12718361"/>
                <a:gd name="connsiteY8" fmla="*/ 867036 h 1808944"/>
                <a:gd name="connsiteX9" fmla="*/ 12718361 w 12718361"/>
                <a:gd name="connsiteY9" fmla="*/ 1071675 h 1808944"/>
                <a:gd name="connsiteX0" fmla="*/ 0 w 12718361"/>
                <a:gd name="connsiteY0" fmla="*/ 1186124 h 1805886"/>
                <a:gd name="connsiteX1" fmla="*/ 1617523 w 12718361"/>
                <a:gd name="connsiteY1" fmla="*/ 1223580 h 1805886"/>
                <a:gd name="connsiteX2" fmla="*/ 2703348 w 12718361"/>
                <a:gd name="connsiteY2" fmla="*/ 145150 h 1805886"/>
                <a:gd name="connsiteX3" fmla="*/ 4047122 w 12718361"/>
                <a:gd name="connsiteY3" fmla="*/ 1730794 h 1805886"/>
                <a:gd name="connsiteX4" fmla="*/ 5552068 w 12718361"/>
                <a:gd name="connsiteY4" fmla="*/ 41295 h 1805886"/>
                <a:gd name="connsiteX5" fmla="*/ 6667458 w 12718361"/>
                <a:gd name="connsiteY5" fmla="*/ 1781015 h 1805886"/>
                <a:gd name="connsiteX6" fmla="*/ 8168728 w 12718361"/>
                <a:gd name="connsiteY6" fmla="*/ 124129 h 1805886"/>
                <a:gd name="connsiteX7" fmla="*/ 9722718 w 12718361"/>
                <a:gd name="connsiteY7" fmla="*/ 1795673 h 1805886"/>
                <a:gd name="connsiteX8" fmla="*/ 11005852 w 12718361"/>
                <a:gd name="connsiteY8" fmla="*/ 867036 h 1805886"/>
                <a:gd name="connsiteX9" fmla="*/ 12718361 w 12718361"/>
                <a:gd name="connsiteY9" fmla="*/ 1071675 h 1805886"/>
                <a:gd name="connsiteX0" fmla="*/ 0 w 12718361"/>
                <a:gd name="connsiteY0" fmla="*/ 1186124 h 1807728"/>
                <a:gd name="connsiteX1" fmla="*/ 1617523 w 12718361"/>
                <a:gd name="connsiteY1" fmla="*/ 1223580 h 1807728"/>
                <a:gd name="connsiteX2" fmla="*/ 2703348 w 12718361"/>
                <a:gd name="connsiteY2" fmla="*/ 145150 h 1807728"/>
                <a:gd name="connsiteX3" fmla="*/ 4047122 w 12718361"/>
                <a:gd name="connsiteY3" fmla="*/ 1730794 h 1807728"/>
                <a:gd name="connsiteX4" fmla="*/ 5552068 w 12718361"/>
                <a:gd name="connsiteY4" fmla="*/ 41295 h 1807728"/>
                <a:gd name="connsiteX5" fmla="*/ 6667458 w 12718361"/>
                <a:gd name="connsiteY5" fmla="*/ 1781015 h 1807728"/>
                <a:gd name="connsiteX6" fmla="*/ 8168728 w 12718361"/>
                <a:gd name="connsiteY6" fmla="*/ 124129 h 1807728"/>
                <a:gd name="connsiteX7" fmla="*/ 9722718 w 12718361"/>
                <a:gd name="connsiteY7" fmla="*/ 1795673 h 1807728"/>
                <a:gd name="connsiteX8" fmla="*/ 11005852 w 12718361"/>
                <a:gd name="connsiteY8" fmla="*/ 867036 h 1807728"/>
                <a:gd name="connsiteX9" fmla="*/ 12718361 w 12718361"/>
                <a:gd name="connsiteY9" fmla="*/ 1071675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89022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05852 w 12802337"/>
                <a:gd name="connsiteY8" fmla="*/ 867036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8463"/>
                <a:gd name="connsiteX1" fmla="*/ 1617523 w 12802337"/>
                <a:gd name="connsiteY1" fmla="*/ 1223580 h 1808463"/>
                <a:gd name="connsiteX2" fmla="*/ 2703348 w 12802337"/>
                <a:gd name="connsiteY2" fmla="*/ 145150 h 1808463"/>
                <a:gd name="connsiteX3" fmla="*/ 4047122 w 12802337"/>
                <a:gd name="connsiteY3" fmla="*/ 1730794 h 1808463"/>
                <a:gd name="connsiteX4" fmla="*/ 5552068 w 12802337"/>
                <a:gd name="connsiteY4" fmla="*/ 41295 h 1808463"/>
                <a:gd name="connsiteX5" fmla="*/ 6667458 w 12802337"/>
                <a:gd name="connsiteY5" fmla="*/ 1781015 h 1808463"/>
                <a:gd name="connsiteX6" fmla="*/ 8168728 w 12802337"/>
                <a:gd name="connsiteY6" fmla="*/ 124129 h 1808463"/>
                <a:gd name="connsiteX7" fmla="*/ 9722718 w 12802337"/>
                <a:gd name="connsiteY7" fmla="*/ 1795673 h 1808463"/>
                <a:gd name="connsiteX8" fmla="*/ 11110024 w 12802337"/>
                <a:gd name="connsiteY8" fmla="*/ 856805 h 1808463"/>
                <a:gd name="connsiteX9" fmla="*/ 12802337 w 12802337"/>
                <a:gd name="connsiteY9" fmla="*/ 450288 h 1808463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856805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35"/>
                <a:gd name="connsiteX1" fmla="*/ 1617523 w 12802337"/>
                <a:gd name="connsiteY1" fmla="*/ 1223580 h 1807735"/>
                <a:gd name="connsiteX2" fmla="*/ 2703348 w 12802337"/>
                <a:gd name="connsiteY2" fmla="*/ 145150 h 1807735"/>
                <a:gd name="connsiteX3" fmla="*/ 4047122 w 12802337"/>
                <a:gd name="connsiteY3" fmla="*/ 1730794 h 1807735"/>
                <a:gd name="connsiteX4" fmla="*/ 5552068 w 12802337"/>
                <a:gd name="connsiteY4" fmla="*/ 41295 h 1807735"/>
                <a:gd name="connsiteX5" fmla="*/ 6667458 w 12802337"/>
                <a:gd name="connsiteY5" fmla="*/ 1781015 h 1807735"/>
                <a:gd name="connsiteX6" fmla="*/ 8168728 w 12802337"/>
                <a:gd name="connsiteY6" fmla="*/ 124129 h 1807735"/>
                <a:gd name="connsiteX7" fmla="*/ 9722718 w 12802337"/>
                <a:gd name="connsiteY7" fmla="*/ 1795673 h 1807735"/>
                <a:gd name="connsiteX8" fmla="*/ 11110024 w 12802337"/>
                <a:gd name="connsiteY8" fmla="*/ 856805 h 1807735"/>
                <a:gd name="connsiteX9" fmla="*/ 12802337 w 12802337"/>
                <a:gd name="connsiteY9" fmla="*/ 450288 h 180773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110024 w 12802337"/>
                <a:gd name="connsiteY8" fmla="*/ 498714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985"/>
                <a:gd name="connsiteX1" fmla="*/ 1617523 w 12802337"/>
                <a:gd name="connsiteY1" fmla="*/ 1223580 h 1807985"/>
                <a:gd name="connsiteX2" fmla="*/ 2703348 w 12802337"/>
                <a:gd name="connsiteY2" fmla="*/ 145150 h 1807985"/>
                <a:gd name="connsiteX3" fmla="*/ 4047122 w 12802337"/>
                <a:gd name="connsiteY3" fmla="*/ 1730794 h 1807985"/>
                <a:gd name="connsiteX4" fmla="*/ 5552068 w 12802337"/>
                <a:gd name="connsiteY4" fmla="*/ 41295 h 1807985"/>
                <a:gd name="connsiteX5" fmla="*/ 6667458 w 12802337"/>
                <a:gd name="connsiteY5" fmla="*/ 1781015 h 1807985"/>
                <a:gd name="connsiteX6" fmla="*/ 8168728 w 12802337"/>
                <a:gd name="connsiteY6" fmla="*/ 124129 h 1807985"/>
                <a:gd name="connsiteX7" fmla="*/ 9722718 w 12802337"/>
                <a:gd name="connsiteY7" fmla="*/ 1795673 h 1807985"/>
                <a:gd name="connsiteX8" fmla="*/ 11110024 w 12802337"/>
                <a:gd name="connsiteY8" fmla="*/ 498714 h 1807985"/>
                <a:gd name="connsiteX9" fmla="*/ 12802337 w 12802337"/>
                <a:gd name="connsiteY9" fmla="*/ 450288 h 1807985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2802337 w 12802337"/>
                <a:gd name="connsiteY8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728"/>
                <a:gd name="connsiteX1" fmla="*/ 1617523 w 12802337"/>
                <a:gd name="connsiteY1" fmla="*/ 1223580 h 1807728"/>
                <a:gd name="connsiteX2" fmla="*/ 2703348 w 12802337"/>
                <a:gd name="connsiteY2" fmla="*/ 145150 h 1807728"/>
                <a:gd name="connsiteX3" fmla="*/ 4047122 w 12802337"/>
                <a:gd name="connsiteY3" fmla="*/ 1730794 h 1807728"/>
                <a:gd name="connsiteX4" fmla="*/ 5552068 w 12802337"/>
                <a:gd name="connsiteY4" fmla="*/ 41295 h 1807728"/>
                <a:gd name="connsiteX5" fmla="*/ 6667458 w 12802337"/>
                <a:gd name="connsiteY5" fmla="*/ 1781015 h 1807728"/>
                <a:gd name="connsiteX6" fmla="*/ 8168728 w 12802337"/>
                <a:gd name="connsiteY6" fmla="*/ 124129 h 1807728"/>
                <a:gd name="connsiteX7" fmla="*/ 9722718 w 12802337"/>
                <a:gd name="connsiteY7" fmla="*/ 1795673 h 1807728"/>
                <a:gd name="connsiteX8" fmla="*/ 11098319 w 12802337"/>
                <a:gd name="connsiteY8" fmla="*/ 666443 h 1807728"/>
                <a:gd name="connsiteX9" fmla="*/ 12802337 w 12802337"/>
                <a:gd name="connsiteY9" fmla="*/ 450288 h 1807728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1098319 w 12802337"/>
                <a:gd name="connsiteY8" fmla="*/ 666443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15096"/>
                <a:gd name="connsiteX1" fmla="*/ 1617523 w 12802337"/>
                <a:gd name="connsiteY1" fmla="*/ 1223580 h 1815096"/>
                <a:gd name="connsiteX2" fmla="*/ 2703348 w 12802337"/>
                <a:gd name="connsiteY2" fmla="*/ 145150 h 1815096"/>
                <a:gd name="connsiteX3" fmla="*/ 4047122 w 12802337"/>
                <a:gd name="connsiteY3" fmla="*/ 1730794 h 1815096"/>
                <a:gd name="connsiteX4" fmla="*/ 5552068 w 12802337"/>
                <a:gd name="connsiteY4" fmla="*/ 41295 h 1815096"/>
                <a:gd name="connsiteX5" fmla="*/ 6667458 w 12802337"/>
                <a:gd name="connsiteY5" fmla="*/ 1781015 h 1815096"/>
                <a:gd name="connsiteX6" fmla="*/ 8168728 w 12802337"/>
                <a:gd name="connsiteY6" fmla="*/ 124129 h 1815096"/>
                <a:gd name="connsiteX7" fmla="*/ 9722718 w 12802337"/>
                <a:gd name="connsiteY7" fmla="*/ 1795673 h 1815096"/>
                <a:gd name="connsiteX8" fmla="*/ 10792939 w 12802337"/>
                <a:gd name="connsiteY8" fmla="*/ 515300 h 1815096"/>
                <a:gd name="connsiteX9" fmla="*/ 12802337 w 12802337"/>
                <a:gd name="connsiteY9" fmla="*/ 450288 h 1815096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7194"/>
                <a:gd name="connsiteX1" fmla="*/ 1617523 w 12802337"/>
                <a:gd name="connsiteY1" fmla="*/ 1223580 h 1807194"/>
                <a:gd name="connsiteX2" fmla="*/ 2703348 w 12802337"/>
                <a:gd name="connsiteY2" fmla="*/ 145150 h 1807194"/>
                <a:gd name="connsiteX3" fmla="*/ 4047122 w 12802337"/>
                <a:gd name="connsiteY3" fmla="*/ 1730794 h 1807194"/>
                <a:gd name="connsiteX4" fmla="*/ 5552068 w 12802337"/>
                <a:gd name="connsiteY4" fmla="*/ 41295 h 1807194"/>
                <a:gd name="connsiteX5" fmla="*/ 6667458 w 12802337"/>
                <a:gd name="connsiteY5" fmla="*/ 1781015 h 1807194"/>
                <a:gd name="connsiteX6" fmla="*/ 8168728 w 12802337"/>
                <a:gd name="connsiteY6" fmla="*/ 124129 h 1807194"/>
                <a:gd name="connsiteX7" fmla="*/ 9722718 w 12802337"/>
                <a:gd name="connsiteY7" fmla="*/ 1795673 h 1807194"/>
                <a:gd name="connsiteX8" fmla="*/ 10792939 w 12802337"/>
                <a:gd name="connsiteY8" fmla="*/ 515300 h 1807194"/>
                <a:gd name="connsiteX9" fmla="*/ 12802337 w 12802337"/>
                <a:gd name="connsiteY9" fmla="*/ 450288 h 1807194"/>
                <a:gd name="connsiteX0" fmla="*/ 0 w 12802337"/>
                <a:gd name="connsiteY0" fmla="*/ 1186124 h 1803396"/>
                <a:gd name="connsiteX1" fmla="*/ 1617523 w 12802337"/>
                <a:gd name="connsiteY1" fmla="*/ 1223580 h 1803396"/>
                <a:gd name="connsiteX2" fmla="*/ 2703348 w 12802337"/>
                <a:gd name="connsiteY2" fmla="*/ 145150 h 1803396"/>
                <a:gd name="connsiteX3" fmla="*/ 4047122 w 12802337"/>
                <a:gd name="connsiteY3" fmla="*/ 1730794 h 1803396"/>
                <a:gd name="connsiteX4" fmla="*/ 5552068 w 12802337"/>
                <a:gd name="connsiteY4" fmla="*/ 41295 h 1803396"/>
                <a:gd name="connsiteX5" fmla="*/ 6667458 w 12802337"/>
                <a:gd name="connsiteY5" fmla="*/ 1781015 h 1803396"/>
                <a:gd name="connsiteX6" fmla="*/ 8168728 w 12802337"/>
                <a:gd name="connsiteY6" fmla="*/ 124129 h 1803396"/>
                <a:gd name="connsiteX7" fmla="*/ 9722718 w 12802337"/>
                <a:gd name="connsiteY7" fmla="*/ 1795673 h 1803396"/>
                <a:gd name="connsiteX8" fmla="*/ 10792939 w 12802337"/>
                <a:gd name="connsiteY8" fmla="*/ 515300 h 1803396"/>
                <a:gd name="connsiteX9" fmla="*/ 12802337 w 12802337"/>
                <a:gd name="connsiteY9" fmla="*/ 450288 h 1803396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2940"/>
                <a:gd name="connsiteX1" fmla="*/ 1617523 w 12802337"/>
                <a:gd name="connsiteY1" fmla="*/ 1223580 h 1802940"/>
                <a:gd name="connsiteX2" fmla="*/ 2703348 w 12802337"/>
                <a:gd name="connsiteY2" fmla="*/ 145150 h 1802940"/>
                <a:gd name="connsiteX3" fmla="*/ 4047122 w 12802337"/>
                <a:gd name="connsiteY3" fmla="*/ 1730794 h 1802940"/>
                <a:gd name="connsiteX4" fmla="*/ 5552068 w 12802337"/>
                <a:gd name="connsiteY4" fmla="*/ 41295 h 1802940"/>
                <a:gd name="connsiteX5" fmla="*/ 6667458 w 12802337"/>
                <a:gd name="connsiteY5" fmla="*/ 1781015 h 1802940"/>
                <a:gd name="connsiteX6" fmla="*/ 8168728 w 12802337"/>
                <a:gd name="connsiteY6" fmla="*/ 124129 h 1802940"/>
                <a:gd name="connsiteX7" fmla="*/ 9722718 w 12802337"/>
                <a:gd name="connsiteY7" fmla="*/ 1795673 h 1802940"/>
                <a:gd name="connsiteX8" fmla="*/ 10792939 w 12802337"/>
                <a:gd name="connsiteY8" fmla="*/ 515300 h 1802940"/>
                <a:gd name="connsiteX9" fmla="*/ 12802337 w 12802337"/>
                <a:gd name="connsiteY9" fmla="*/ 450288 h 1802940"/>
                <a:gd name="connsiteX0" fmla="*/ 0 w 12802337"/>
                <a:gd name="connsiteY0" fmla="*/ 1186124 h 1800794"/>
                <a:gd name="connsiteX1" fmla="*/ 1617523 w 12802337"/>
                <a:gd name="connsiteY1" fmla="*/ 1223580 h 1800794"/>
                <a:gd name="connsiteX2" fmla="*/ 2703348 w 12802337"/>
                <a:gd name="connsiteY2" fmla="*/ 145150 h 1800794"/>
                <a:gd name="connsiteX3" fmla="*/ 4047122 w 12802337"/>
                <a:gd name="connsiteY3" fmla="*/ 1730794 h 1800794"/>
                <a:gd name="connsiteX4" fmla="*/ 5552068 w 12802337"/>
                <a:gd name="connsiteY4" fmla="*/ 41295 h 1800794"/>
                <a:gd name="connsiteX5" fmla="*/ 6667458 w 12802337"/>
                <a:gd name="connsiteY5" fmla="*/ 1781015 h 1800794"/>
                <a:gd name="connsiteX6" fmla="*/ 8168728 w 12802337"/>
                <a:gd name="connsiteY6" fmla="*/ 124129 h 1800794"/>
                <a:gd name="connsiteX7" fmla="*/ 9722718 w 12802337"/>
                <a:gd name="connsiteY7" fmla="*/ 1795673 h 1800794"/>
                <a:gd name="connsiteX8" fmla="*/ 10792939 w 12802337"/>
                <a:gd name="connsiteY8" fmla="*/ 515300 h 1800794"/>
                <a:gd name="connsiteX9" fmla="*/ 12802337 w 12802337"/>
                <a:gd name="connsiteY9" fmla="*/ 450288 h 18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02337" h="1800794">
                  <a:moveTo>
                    <a:pt x="0" y="1186124"/>
                  </a:moveTo>
                  <a:cubicBezTo>
                    <a:pt x="479972" y="1313124"/>
                    <a:pt x="1027265" y="1779984"/>
                    <a:pt x="1617523" y="1223580"/>
                  </a:cubicBezTo>
                  <a:cubicBezTo>
                    <a:pt x="2207781" y="667176"/>
                    <a:pt x="2082515" y="134725"/>
                    <a:pt x="2703348" y="145150"/>
                  </a:cubicBezTo>
                  <a:cubicBezTo>
                    <a:pt x="3324181" y="155575"/>
                    <a:pt x="3165935" y="1873149"/>
                    <a:pt x="4047122" y="1730794"/>
                  </a:cubicBezTo>
                  <a:cubicBezTo>
                    <a:pt x="4928309" y="1588439"/>
                    <a:pt x="4658145" y="-300575"/>
                    <a:pt x="5552068" y="41295"/>
                  </a:cubicBezTo>
                  <a:cubicBezTo>
                    <a:pt x="6445991" y="383165"/>
                    <a:pt x="5704099" y="1563621"/>
                    <a:pt x="6667458" y="1781015"/>
                  </a:cubicBezTo>
                  <a:cubicBezTo>
                    <a:pt x="7630817" y="1998409"/>
                    <a:pt x="7226110" y="357107"/>
                    <a:pt x="8168728" y="124129"/>
                  </a:cubicBezTo>
                  <a:cubicBezTo>
                    <a:pt x="9111346" y="-108849"/>
                    <a:pt x="9003461" y="1823489"/>
                    <a:pt x="9722718" y="1795673"/>
                  </a:cubicBezTo>
                  <a:cubicBezTo>
                    <a:pt x="10441975" y="1767857"/>
                    <a:pt x="10233370" y="1026004"/>
                    <a:pt x="10792939" y="515300"/>
                  </a:cubicBezTo>
                  <a:cubicBezTo>
                    <a:pt x="11352508" y="4596"/>
                    <a:pt x="12568491" y="574984"/>
                    <a:pt x="12802337" y="450288"/>
                  </a:cubicBezTo>
                </a:path>
              </a:pathLst>
            </a:custGeom>
            <a:noFill/>
            <a:ln w="19050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36000">
                    <a:srgbClr val="C9E5F3">
                      <a:alpha val="50000"/>
                    </a:srgbClr>
                  </a:gs>
                  <a:gs pos="60000">
                    <a:srgbClr val="C8DBEE">
                      <a:alpha val="50000"/>
                    </a:srgbClr>
                  </a:gs>
                  <a:gs pos="90000">
                    <a:srgbClr val="B2CAE8">
                      <a:alpha val="50000"/>
                    </a:srgbClr>
                  </a:gs>
                </a:gsLst>
                <a:lin ang="0" scaled="1"/>
                <a:tileRect/>
              </a:gra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8515C-05B6-745C-5E44-9F3F085B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4</a:t>
            </a:fld>
            <a:endParaRPr lang="en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1B9022-D2AF-8143-B6E0-C2D6AF3F0EF6}"/>
              </a:ext>
            </a:extLst>
          </p:cNvPr>
          <p:cNvSpPr txBox="1"/>
          <p:nvPr/>
        </p:nvSpPr>
        <p:spPr>
          <a:xfrm>
            <a:off x="4060005" y="1418400"/>
            <a:ext cx="2502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Sviluppo e</a:t>
            </a:r>
          </a:p>
          <a:p>
            <a:pPr algn="ctr"/>
            <a:r>
              <a:rPr lang="en-IT" sz="2400" dirty="0"/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213380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1BE0-2750-9513-4D06-1D34D747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4400"/>
            <a:ext cx="10515600" cy="1325563"/>
          </a:xfrm>
        </p:spPr>
        <p:txBody>
          <a:bodyPr>
            <a:normAutofit/>
          </a:bodyPr>
          <a:lstStyle/>
          <a:p>
            <a:r>
              <a:rPr lang="en-IT" sz="4000" b="1" dirty="0"/>
              <a:t>Sport 4.0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FEDE-595E-60D9-4C0E-6B42A564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17036"/>
            <a:ext cx="9110000" cy="15459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err="1"/>
              <a:t>Evoluzione</a:t>
            </a:r>
            <a:r>
              <a:rPr lang="en-GB" sz="2400" dirty="0"/>
              <a:t> </a:t>
            </a:r>
            <a:r>
              <a:rPr lang="en-GB" sz="2400" dirty="0" err="1"/>
              <a:t>dello</a:t>
            </a:r>
            <a:r>
              <a:rPr lang="en-GB" sz="2400" dirty="0"/>
              <a:t> sport </a:t>
            </a:r>
            <a:r>
              <a:rPr lang="en-GB" sz="2400" dirty="0" err="1"/>
              <a:t>che</a:t>
            </a:r>
            <a:r>
              <a:rPr lang="en-GB" sz="2400" dirty="0"/>
              <a:t> integra </a:t>
            </a:r>
            <a:r>
              <a:rPr lang="en-GB" sz="2400" dirty="0" err="1"/>
              <a:t>tecnologie</a:t>
            </a:r>
            <a:r>
              <a:rPr lang="en-GB" sz="2400" dirty="0"/>
              <a:t> </a:t>
            </a:r>
            <a:r>
              <a:rPr lang="en-GB" sz="2400" dirty="0" err="1"/>
              <a:t>avanzate</a:t>
            </a:r>
            <a:r>
              <a:rPr lang="en-GB" sz="2400" dirty="0"/>
              <a:t> come Internet of Things, </a:t>
            </a:r>
            <a:r>
              <a:rPr lang="en-GB" sz="2400" dirty="0" err="1"/>
              <a:t>Intelligenza</a:t>
            </a:r>
            <a:r>
              <a:rPr lang="en-GB" sz="2400" dirty="0"/>
              <a:t> </a:t>
            </a:r>
            <a:r>
              <a:rPr lang="en-GB" sz="2400" dirty="0" err="1"/>
              <a:t>Artificiale</a:t>
            </a:r>
            <a:r>
              <a:rPr lang="en-GB" sz="2400" dirty="0"/>
              <a:t>, Machine Learning, </a:t>
            </a:r>
            <a:r>
              <a:rPr lang="en-GB" sz="2400" dirty="0" err="1"/>
              <a:t>Realtà</a:t>
            </a:r>
            <a:r>
              <a:rPr lang="en-GB" sz="2400" dirty="0"/>
              <a:t> </a:t>
            </a:r>
            <a:r>
              <a:rPr lang="en-GB" sz="2400" dirty="0" err="1"/>
              <a:t>Aumentata</a:t>
            </a:r>
            <a:r>
              <a:rPr lang="en-GB" sz="2400" dirty="0"/>
              <a:t> e </a:t>
            </a:r>
            <a:r>
              <a:rPr lang="en-GB" sz="2400" dirty="0" err="1"/>
              <a:t>Realtà</a:t>
            </a:r>
            <a:r>
              <a:rPr lang="en-GB" sz="2400" dirty="0"/>
              <a:t> </a:t>
            </a:r>
            <a:r>
              <a:rPr lang="en-GB" sz="2400" dirty="0" err="1"/>
              <a:t>Virtuale</a:t>
            </a:r>
            <a:r>
              <a:rPr lang="en-GB" sz="2400" dirty="0"/>
              <a:t> per </a:t>
            </a:r>
            <a:r>
              <a:rPr lang="en-GB" sz="2400" dirty="0" err="1"/>
              <a:t>migliorare</a:t>
            </a:r>
            <a:r>
              <a:rPr lang="en-GB" sz="2400" dirty="0"/>
              <a:t> </a:t>
            </a:r>
            <a:r>
              <a:rPr lang="en-GB" sz="2400" dirty="0" err="1"/>
              <a:t>ogni</a:t>
            </a:r>
            <a:r>
              <a:rPr lang="en-GB" sz="2400" dirty="0"/>
              <a:t> </a:t>
            </a:r>
            <a:r>
              <a:rPr lang="en-GB" sz="2400" dirty="0" err="1"/>
              <a:t>aspetto</a:t>
            </a:r>
            <a:r>
              <a:rPr lang="en-GB" sz="2400" dirty="0"/>
              <a:t> </a:t>
            </a:r>
            <a:r>
              <a:rPr lang="en-GB" sz="2400" dirty="0" err="1"/>
              <a:t>delle</a:t>
            </a:r>
            <a:r>
              <a:rPr lang="en-GB" sz="2400" dirty="0"/>
              <a:t> </a:t>
            </a:r>
            <a:r>
              <a:rPr lang="en-GB" sz="2400" dirty="0" err="1"/>
              <a:t>attività</a:t>
            </a:r>
            <a:r>
              <a:rPr lang="en-GB" sz="2400" dirty="0"/>
              <a:t> sportive.</a:t>
            </a:r>
          </a:p>
          <a:p>
            <a:pPr marL="0" indent="0">
              <a:buNone/>
            </a:pPr>
            <a:endParaRPr lang="en-IT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9F96EE-5620-4D7C-41FF-C486A1E7C883}"/>
              </a:ext>
            </a:extLst>
          </p:cNvPr>
          <p:cNvGrpSpPr/>
          <p:nvPr/>
        </p:nvGrpSpPr>
        <p:grpSpPr>
          <a:xfrm>
            <a:off x="1405600" y="3607566"/>
            <a:ext cx="1799147" cy="1813778"/>
            <a:chOff x="1265507" y="3229307"/>
            <a:chExt cx="1799147" cy="18137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9F20CC-EDB5-F4D1-189F-07B60EE2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25080" y="3229307"/>
              <a:ext cx="1080000" cy="108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4EA01A-085B-8DDA-4FFB-17DF9143466E}"/>
                </a:ext>
              </a:extLst>
            </p:cNvPr>
            <p:cNvSpPr txBox="1"/>
            <p:nvPr/>
          </p:nvSpPr>
          <p:spPr>
            <a:xfrm>
              <a:off x="1265507" y="4396754"/>
              <a:ext cx="17991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/>
                <a:t>Coinvolgimento </a:t>
              </a:r>
            </a:p>
            <a:p>
              <a:pPr algn="ctr"/>
              <a:r>
                <a:rPr lang="en-IT"/>
                <a:t>dei Tifosi</a:t>
              </a:r>
              <a:endParaRPr lang="en-IT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338ED-A946-C45D-C9EF-DD663D46FD25}"/>
              </a:ext>
            </a:extLst>
          </p:cNvPr>
          <p:cNvGrpSpPr/>
          <p:nvPr/>
        </p:nvGrpSpPr>
        <p:grpSpPr>
          <a:xfrm>
            <a:off x="3840891" y="3695013"/>
            <a:ext cx="2148217" cy="1587831"/>
            <a:chOff x="1071268" y="3237894"/>
            <a:chExt cx="2148217" cy="15878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C3B154-AD82-12E0-2F35-84D5AB38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605377" y="3237894"/>
              <a:ext cx="1080000" cy="10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C687AC-36D3-F0AF-8351-2E3FC9461143}"/>
                </a:ext>
              </a:extLst>
            </p:cNvPr>
            <p:cNvSpPr txBox="1"/>
            <p:nvPr/>
          </p:nvSpPr>
          <p:spPr>
            <a:xfrm>
              <a:off x="1071268" y="4456393"/>
              <a:ext cx="2148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/>
                <a:t>Infrastrutture Smart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114865-1B2D-A957-C63E-AB039A317F2F}"/>
              </a:ext>
            </a:extLst>
          </p:cNvPr>
          <p:cNvGrpSpPr/>
          <p:nvPr/>
        </p:nvGrpSpPr>
        <p:grpSpPr>
          <a:xfrm>
            <a:off x="6987441" y="3607566"/>
            <a:ext cx="1236300" cy="1813778"/>
            <a:chOff x="1546932" y="3229307"/>
            <a:chExt cx="1236300" cy="181377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AF87B5-C746-5D24-3C23-97A307A8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625082" y="3229307"/>
              <a:ext cx="1080000" cy="10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FFDCAD-B5C0-A554-4D23-368D1C8910B1}"/>
                </a:ext>
              </a:extLst>
            </p:cNvPr>
            <p:cNvSpPr txBox="1"/>
            <p:nvPr/>
          </p:nvSpPr>
          <p:spPr>
            <a:xfrm>
              <a:off x="1546932" y="4396754"/>
              <a:ext cx="1236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/>
                <a:t>Salute e</a:t>
              </a:r>
            </a:p>
            <a:p>
              <a:pPr algn="ctr"/>
              <a:r>
                <a:rPr lang="en-GB" dirty="0"/>
                <a:t>B</a:t>
              </a:r>
              <a:r>
                <a:rPr lang="en-IT" dirty="0"/>
                <a:t>enessere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BA19D-AF6C-4222-B38F-55470E161D2B}"/>
              </a:ext>
            </a:extLst>
          </p:cNvPr>
          <p:cNvGrpSpPr/>
          <p:nvPr/>
        </p:nvGrpSpPr>
        <p:grpSpPr>
          <a:xfrm>
            <a:off x="9407056" y="3589566"/>
            <a:ext cx="1468544" cy="1831778"/>
            <a:chOff x="1430810" y="3211307"/>
            <a:chExt cx="1468544" cy="183177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AC1608-916B-971A-11D6-CE4B5B84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607082" y="3211307"/>
              <a:ext cx="1116000" cy="1116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CB5304-A587-0172-AF05-BFAE678F8C4F}"/>
                </a:ext>
              </a:extLst>
            </p:cNvPr>
            <p:cNvSpPr txBox="1"/>
            <p:nvPr/>
          </p:nvSpPr>
          <p:spPr>
            <a:xfrm>
              <a:off x="1430810" y="4396754"/>
              <a:ext cx="14685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T" dirty="0"/>
                <a:t>Analisi delle</a:t>
              </a:r>
            </a:p>
            <a:p>
              <a:pPr algn="ctr"/>
              <a:r>
                <a:rPr lang="en-IT" dirty="0"/>
                <a:t>Performance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8397CDB-18AD-F13E-7E66-A37F23047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8627916" y="-135081"/>
            <a:ext cx="3429002" cy="3699163"/>
            <a:chOff x="-305" y="-4155"/>
            <a:chExt cx="2514948" cy="2174333"/>
          </a:xfrm>
        </p:grpSpPr>
        <p:sp>
          <p:nvSpPr>
            <p:cNvPr id="17" name="Freeform: Shape 71">
              <a:extLst>
                <a:ext uri="{FF2B5EF4-FFF2-40B4-BE49-F238E27FC236}">
                  <a16:creationId xmlns:a16="http://schemas.microsoft.com/office/drawing/2014/main" id="{B971D574-F2E4-3F1B-5896-35ABF68E3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72">
              <a:extLst>
                <a:ext uri="{FF2B5EF4-FFF2-40B4-BE49-F238E27FC236}">
                  <a16:creationId xmlns:a16="http://schemas.microsoft.com/office/drawing/2014/main" id="{8D19E5E3-2638-53AC-5D5D-A9D7FA2B9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73">
              <a:extLst>
                <a:ext uri="{FF2B5EF4-FFF2-40B4-BE49-F238E27FC236}">
                  <a16:creationId xmlns:a16="http://schemas.microsoft.com/office/drawing/2014/main" id="{E2BB5AA4-8CB3-B729-C844-D6C29212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74">
              <a:extLst>
                <a:ext uri="{FF2B5EF4-FFF2-40B4-BE49-F238E27FC236}">
                  <a16:creationId xmlns:a16="http://schemas.microsoft.com/office/drawing/2014/main" id="{23E546D6-1D06-E582-5779-DCEEBD2BC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19739B3-A087-46B4-DFE6-9D0696BF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686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BB5BE-95EE-3ED3-AA88-87ABC523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D9FDB-B11F-7A46-1F65-E3AA8CFFE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4400"/>
            <a:ext cx="4977976" cy="1454051"/>
          </a:xfrm>
        </p:spPr>
        <p:txBody>
          <a:bodyPr>
            <a:normAutofit/>
          </a:bodyPr>
          <a:lstStyle/>
          <a:p>
            <a:r>
              <a:rPr lang="en-IT" sz="4000" b="1" dirty="0">
                <a:solidFill>
                  <a:schemeClr val="tx2"/>
                </a:solidFill>
              </a:rPr>
              <a:t>Perchè una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C9E2-26C0-6EDA-89AA-D3524087A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83" y="1320081"/>
            <a:ext cx="5712115" cy="5094031"/>
          </a:xfrm>
        </p:spPr>
        <p:txBody>
          <a:bodyPr anchor="ctr">
            <a:normAutofit/>
          </a:bodyPr>
          <a:lstStyle/>
          <a:p>
            <a:r>
              <a:rPr lang="en-GB" sz="2400" b="1" dirty="0" err="1">
                <a:solidFill>
                  <a:schemeClr val="tx2"/>
                </a:solidFill>
              </a:rPr>
              <a:t>Accessibilità</a:t>
            </a:r>
            <a:endParaRPr lang="en-GB" sz="1500" b="1" dirty="0">
              <a:solidFill>
                <a:schemeClr val="tx2"/>
              </a:solidFill>
            </a:endParaRPr>
          </a:p>
          <a:p>
            <a:pPr marL="457200" lvl="1" indent="0" algn="just">
              <a:buNone/>
            </a:pPr>
            <a:r>
              <a:rPr lang="en-GB" dirty="0" err="1">
                <a:solidFill>
                  <a:schemeClr val="tx2"/>
                </a:solidFill>
              </a:rPr>
              <a:t>Nessuna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installazione</a:t>
            </a:r>
            <a:r>
              <a:rPr lang="en-GB" dirty="0">
                <a:solidFill>
                  <a:schemeClr val="tx2"/>
                </a:solidFill>
              </a:rPr>
              <a:t>, </a:t>
            </a:r>
            <a:r>
              <a:rPr lang="en-GB" dirty="0" err="1">
                <a:solidFill>
                  <a:schemeClr val="tx2"/>
                </a:solidFill>
              </a:rPr>
              <a:t>eseguibile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su</a:t>
            </a:r>
            <a:r>
              <a:rPr lang="en-GB" dirty="0">
                <a:solidFill>
                  <a:schemeClr val="tx2"/>
                </a:solidFill>
              </a:rPr>
              <a:t> browser, </a:t>
            </a:r>
            <a:r>
              <a:rPr lang="en-GB" dirty="0" err="1">
                <a:solidFill>
                  <a:schemeClr val="tx2"/>
                </a:solidFill>
              </a:rPr>
              <a:t>ideale</a:t>
            </a:r>
            <a:r>
              <a:rPr lang="en-GB" dirty="0">
                <a:solidFill>
                  <a:schemeClr val="tx2"/>
                </a:solidFill>
              </a:rPr>
              <a:t> per </a:t>
            </a:r>
            <a:r>
              <a:rPr lang="en-GB" dirty="0" err="1">
                <a:solidFill>
                  <a:schemeClr val="tx2"/>
                </a:solidFill>
              </a:rPr>
              <a:t>utenti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amatoriali</a:t>
            </a:r>
            <a:r>
              <a:rPr lang="en-GB" dirty="0">
                <a:solidFill>
                  <a:schemeClr val="tx2"/>
                </a:solidFill>
              </a:rPr>
              <a:t> con </a:t>
            </a:r>
            <a:r>
              <a:rPr lang="en-GB" dirty="0" err="1">
                <a:solidFill>
                  <a:schemeClr val="tx2"/>
                </a:solidFill>
              </a:rPr>
              <a:t>configurazione</a:t>
            </a:r>
            <a:r>
              <a:rPr lang="en-GB" dirty="0">
                <a:solidFill>
                  <a:schemeClr val="tx2"/>
                </a:solidFill>
              </a:rPr>
              <a:t> semplice.</a:t>
            </a:r>
          </a:p>
          <a:p>
            <a:pPr marL="457200" lvl="1" indent="0">
              <a:buNone/>
            </a:pPr>
            <a:endParaRPr lang="en-GB" sz="500" dirty="0">
              <a:solidFill>
                <a:schemeClr val="tx2"/>
              </a:solidFill>
            </a:endParaRPr>
          </a:p>
          <a:p>
            <a:r>
              <a:rPr lang="en-GB" sz="2400" b="1" dirty="0">
                <a:solidFill>
                  <a:schemeClr val="tx2"/>
                </a:solidFill>
              </a:rPr>
              <a:t>Aggiornamenti</a:t>
            </a:r>
            <a:endParaRPr lang="en-GB" sz="1500" b="1" dirty="0">
              <a:solidFill>
                <a:schemeClr val="tx2"/>
              </a:solidFill>
            </a:endParaRPr>
          </a:p>
          <a:p>
            <a:pPr marL="457200" lvl="1" indent="0" algn="just">
              <a:buNone/>
            </a:pPr>
            <a:r>
              <a:rPr lang="en-GB" dirty="0">
                <a:solidFill>
                  <a:schemeClr val="tx2"/>
                </a:solidFill>
              </a:rPr>
              <a:t>Aggiornamenti </a:t>
            </a:r>
            <a:r>
              <a:rPr lang="en-GB" dirty="0" err="1">
                <a:solidFill>
                  <a:schemeClr val="tx2"/>
                </a:solidFill>
              </a:rPr>
              <a:t>automatici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nel</a:t>
            </a:r>
            <a:r>
              <a:rPr lang="en-GB" dirty="0">
                <a:solidFill>
                  <a:schemeClr val="tx2"/>
                </a:solidFill>
              </a:rPr>
              <a:t> cloud, senza </a:t>
            </a:r>
            <a:r>
              <a:rPr lang="en-GB" dirty="0" err="1">
                <a:solidFill>
                  <a:schemeClr val="tx2"/>
                </a:solidFill>
              </a:rPr>
              <a:t>interventi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manuali</a:t>
            </a:r>
            <a:r>
              <a:rPr lang="en-GB" dirty="0">
                <a:solidFill>
                  <a:schemeClr val="tx2"/>
                </a:solidFill>
              </a:rPr>
              <a:t>.</a:t>
            </a:r>
          </a:p>
          <a:p>
            <a:pPr marL="457200" lvl="1" indent="0">
              <a:buNone/>
            </a:pPr>
            <a:endParaRPr lang="en-GB" sz="500" dirty="0">
              <a:solidFill>
                <a:schemeClr val="tx2"/>
              </a:solidFill>
            </a:endParaRPr>
          </a:p>
          <a:p>
            <a:r>
              <a:rPr lang="en-GB" sz="2400" b="1" dirty="0" err="1">
                <a:solidFill>
                  <a:schemeClr val="tx2"/>
                </a:solidFill>
              </a:rPr>
              <a:t>Efficienza</a:t>
            </a:r>
            <a:endParaRPr lang="en-GB" sz="1500" b="1" dirty="0">
              <a:solidFill>
                <a:schemeClr val="tx2"/>
              </a:solidFill>
            </a:endParaRPr>
          </a:p>
          <a:p>
            <a:pPr marL="457200" lvl="1" indent="0" algn="just">
              <a:buNone/>
            </a:pPr>
            <a:r>
              <a:rPr lang="en-GB" dirty="0" err="1">
                <a:solidFill>
                  <a:schemeClr val="tx2"/>
                </a:solidFill>
              </a:rPr>
              <a:t>Processi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intensivi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delegati</a:t>
            </a:r>
            <a:r>
              <a:rPr lang="en-GB" dirty="0">
                <a:solidFill>
                  <a:schemeClr val="tx2"/>
                </a:solidFill>
              </a:rPr>
              <a:t> al cloud, per </a:t>
            </a:r>
            <a:r>
              <a:rPr lang="en-GB" dirty="0" err="1">
                <a:solidFill>
                  <a:schemeClr val="tx2"/>
                </a:solidFill>
              </a:rPr>
              <a:t>alte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prestazioni</a:t>
            </a:r>
            <a:r>
              <a:rPr lang="en-GB" dirty="0">
                <a:solidFill>
                  <a:schemeClr val="tx2"/>
                </a:solidFill>
              </a:rPr>
              <a:t> e </a:t>
            </a:r>
            <a:r>
              <a:rPr lang="en-GB" dirty="0" err="1">
                <a:solidFill>
                  <a:schemeClr val="tx2"/>
                </a:solidFill>
              </a:rPr>
              <a:t>ottima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esperienza</a:t>
            </a:r>
            <a:r>
              <a:rPr lang="en-GB" dirty="0">
                <a:solidFill>
                  <a:schemeClr val="tx2"/>
                </a:solidFill>
              </a:rPr>
              <a:t> </a:t>
            </a:r>
            <a:r>
              <a:rPr lang="en-GB" dirty="0" err="1">
                <a:solidFill>
                  <a:schemeClr val="tx2"/>
                </a:solidFill>
              </a:rPr>
              <a:t>utente</a:t>
            </a:r>
            <a:r>
              <a:rPr lang="en-GB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54026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BBCF3BAA-4AF6-993B-E62B-B5C301BB36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</a:blip>
          <a:srcRect/>
          <a:stretch/>
        </p:blipFill>
        <p:spPr>
          <a:xfrm>
            <a:off x="8448000" y="1554429"/>
            <a:ext cx="3384000" cy="338400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781F2E5-6BBC-3E90-8F83-624784BB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492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9EEA7-1689-F770-B46D-CC67B12F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98080" y="-6510"/>
            <a:ext cx="4091189" cy="2987900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01" name="Freeform: Shape 2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8566EE07-466A-4280-3505-CC1A4CB7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996" y="1487440"/>
            <a:ext cx="9624915" cy="49796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b="1" dirty="0"/>
              <a:t>Manual Page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Creare</a:t>
            </a:r>
            <a:r>
              <a:rPr lang="en-GB" dirty="0"/>
              <a:t>, </a:t>
            </a:r>
            <a:r>
              <a:rPr lang="en-GB" dirty="0" err="1"/>
              <a:t>importare</a:t>
            </a:r>
            <a:r>
              <a:rPr lang="en-GB" dirty="0"/>
              <a:t> ed </a:t>
            </a:r>
            <a:r>
              <a:rPr lang="en-GB" dirty="0" err="1"/>
              <a:t>esportare</a:t>
            </a:r>
            <a:r>
              <a:rPr lang="en-GB" dirty="0"/>
              <a:t> </a:t>
            </a:r>
            <a:r>
              <a:rPr lang="en-GB" dirty="0" err="1"/>
              <a:t>progetti</a:t>
            </a:r>
            <a:r>
              <a:rPr lang="en-GB" dirty="0"/>
              <a:t> di </a:t>
            </a:r>
            <a:r>
              <a:rPr lang="en-GB" dirty="0" err="1"/>
              <a:t>analisi</a:t>
            </a:r>
            <a:r>
              <a:rPr lang="en-GB" dirty="0"/>
              <a:t> video.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Effettuare</a:t>
            </a:r>
            <a:r>
              <a:rPr lang="en-GB" dirty="0"/>
              <a:t> Event-Tagging, per </a:t>
            </a:r>
            <a:r>
              <a:rPr lang="en-GB" dirty="0" err="1"/>
              <a:t>etichettare</a:t>
            </a:r>
            <a:r>
              <a:rPr lang="en-GB" dirty="0"/>
              <a:t> </a:t>
            </a:r>
            <a:r>
              <a:rPr lang="en-GB" dirty="0" err="1"/>
              <a:t>eventi</a:t>
            </a:r>
            <a:r>
              <a:rPr lang="en-GB" dirty="0"/>
              <a:t> </a:t>
            </a:r>
            <a:r>
              <a:rPr lang="en-GB" dirty="0" err="1"/>
              <a:t>d’interesse</a:t>
            </a:r>
            <a:r>
              <a:rPr lang="en-GB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Raggruppare</a:t>
            </a:r>
            <a:r>
              <a:rPr lang="en-GB" dirty="0"/>
              <a:t> e </a:t>
            </a:r>
            <a:r>
              <a:rPr lang="en-GB" dirty="0" err="1"/>
              <a:t>filtrare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eventi</a:t>
            </a:r>
            <a:r>
              <a:rPr lang="en-GB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Assegnare</a:t>
            </a:r>
            <a:r>
              <a:rPr lang="en-GB" dirty="0"/>
              <a:t> </a:t>
            </a:r>
            <a:r>
              <a:rPr lang="en-GB" dirty="0" err="1"/>
              <a:t>valutazioni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eventi</a:t>
            </a:r>
            <a:r>
              <a:rPr lang="en-GB" dirty="0"/>
              <a:t> </a:t>
            </a:r>
            <a:r>
              <a:rPr lang="en-GB" dirty="0" err="1"/>
              <a:t>etichettati</a:t>
            </a:r>
            <a:r>
              <a:rPr lang="en-GB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Annotare</a:t>
            </a:r>
            <a:r>
              <a:rPr lang="en-GB" dirty="0"/>
              <a:t> e </a:t>
            </a:r>
            <a:r>
              <a:rPr lang="en-GB" dirty="0" err="1"/>
              <a:t>disegnare</a:t>
            </a:r>
            <a:r>
              <a:rPr lang="en-GB" dirty="0"/>
              <a:t> </a:t>
            </a:r>
            <a:r>
              <a:rPr lang="en-GB" dirty="0" err="1"/>
              <a:t>direttamente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video.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Generare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videoclip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azioni</a:t>
            </a:r>
            <a:r>
              <a:rPr lang="en-GB" dirty="0"/>
              <a:t> </a:t>
            </a:r>
            <a:r>
              <a:rPr lang="en-GB" dirty="0" err="1"/>
              <a:t>etichettate</a:t>
            </a:r>
            <a:r>
              <a:rPr lang="en-GB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400" b="1" dirty="0"/>
              <a:t>AI Page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Visualizzare</a:t>
            </a:r>
            <a:r>
              <a:rPr lang="en-GB" dirty="0"/>
              <a:t> la </a:t>
            </a:r>
            <a:r>
              <a:rPr lang="en-GB" dirty="0" err="1"/>
              <a:t>traiettoria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palla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il </a:t>
            </a:r>
            <a:r>
              <a:rPr lang="en-GB" dirty="0" err="1"/>
              <a:t>gioco</a:t>
            </a:r>
            <a:r>
              <a:rPr lang="en-GB" dirty="0"/>
              <a:t>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GB" dirty="0" err="1"/>
              <a:t>Identificare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i </a:t>
            </a:r>
            <a:r>
              <a:rPr lang="en-GB" dirty="0" err="1"/>
              <a:t>giocatori</a:t>
            </a:r>
            <a:r>
              <a:rPr lang="en-GB" dirty="0"/>
              <a:t> in campo.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528034" y="4682671"/>
            <a:ext cx="2898948" cy="2175328"/>
            <a:chOff x="-305" y="-1"/>
            <a:chExt cx="3832880" cy="287613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3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3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itle 1">
            <a:extLst>
              <a:ext uri="{FF2B5EF4-FFF2-40B4-BE49-F238E27FC236}">
                <a16:creationId xmlns:a16="http://schemas.microsoft.com/office/drawing/2014/main" id="{6EB21C4A-9698-79B8-82C2-36AF40FF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94400"/>
            <a:ext cx="4977976" cy="1454051"/>
          </a:xfrm>
        </p:spPr>
        <p:txBody>
          <a:bodyPr>
            <a:normAutofit/>
          </a:bodyPr>
          <a:lstStyle/>
          <a:p>
            <a:r>
              <a:rPr lang="en-IT" sz="4000" b="1" dirty="0">
                <a:solidFill>
                  <a:schemeClr val="tx2"/>
                </a:solidFill>
              </a:rPr>
              <a:t>Analisi dei requisiti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1C2DF466-CD80-52AB-1A40-63064439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7</a:t>
            </a:fld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3926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157F7-27C8-C152-FC5D-528D4BE1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835" y="2657478"/>
            <a:ext cx="5898023" cy="9557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Tecnologie</a:t>
            </a:r>
            <a:r>
              <a:rPr lang="en-US" sz="5200" b="1" dirty="0">
                <a:solidFill>
                  <a:schemeClr val="tx2"/>
                </a:solidFill>
              </a:rPr>
              <a:t> </a:t>
            </a:r>
            <a:r>
              <a:rPr lang="en-US" sz="5200" b="1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utilizzate</a:t>
            </a:r>
            <a:endParaRPr lang="en-US" sz="52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9F870-2704-D16E-E3B3-A88CA25320DA}"/>
              </a:ext>
            </a:extLst>
          </p:cNvPr>
          <p:cNvSpPr txBox="1"/>
          <p:nvPr/>
        </p:nvSpPr>
        <p:spPr>
          <a:xfrm>
            <a:off x="3370855" y="3895489"/>
            <a:ext cx="5449982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Front-end </a:t>
            </a:r>
            <a:r>
              <a:rPr lang="en-US" sz="2400" dirty="0">
                <a:solidFill>
                  <a:schemeClr val="tx2"/>
                </a:solidFill>
              </a:rPr>
              <a:t>-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Back-end – AI tools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56" name="Freeform: Shape 59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60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1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2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72" name="Freeform: Shape 65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66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67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5" name="Freeform: Shape 68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FA3F6-ACDF-C92D-DC4E-5394041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/>
          <a:lstStyle/>
          <a:p>
            <a:fld id="{E26B216F-8A44-0248-B5C1-3E7465286C05}" type="slidenum">
              <a:rPr lang="en-IT" smtClean="0"/>
              <a:t>8</a:t>
            </a:fld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0496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A9D722-F410-4C3F-A370-E2E21C3F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AF9B3EB-FAA7-45C2-93FA-227742EB8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937BED74-ECF4-5807-C575-AC2373A4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6B216F-8A44-0248-B5C1-3E7465286C05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87F4B2-58BD-4A7C-792A-35A8D3DA6106}"/>
              </a:ext>
            </a:extLst>
          </p:cNvPr>
          <p:cNvGrpSpPr/>
          <p:nvPr/>
        </p:nvGrpSpPr>
        <p:grpSpPr>
          <a:xfrm>
            <a:off x="8134007" y="643465"/>
            <a:ext cx="3522548" cy="5571067"/>
            <a:chOff x="8022847" y="643466"/>
            <a:chExt cx="3522548" cy="5571067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BCB5D417-2A71-445D-B4C7-9E814D633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2847" y="643466"/>
              <a:ext cx="3522548" cy="5571067"/>
            </a:xfrm>
            <a:prstGeom prst="roundRect">
              <a:avLst>
                <a:gd name="adj" fmla="val 6360"/>
              </a:avLst>
            </a:prstGeom>
            <a:solidFill>
              <a:srgbClr val="FFFFFF"/>
            </a:solidFill>
            <a:ln w="9525">
              <a:noFill/>
            </a:ln>
            <a:effectLst>
              <a:outerShdw blurRad="76200" dist="63500" dir="2700000" sx="101000" sy="101000" algn="tl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6F58B7-F3C5-5C5D-C043-F1F0FBFBAD2A}"/>
                </a:ext>
              </a:extLst>
            </p:cNvPr>
            <p:cNvGrpSpPr/>
            <p:nvPr/>
          </p:nvGrpSpPr>
          <p:grpSpPr>
            <a:xfrm>
              <a:off x="8715137" y="965199"/>
              <a:ext cx="2137967" cy="4927599"/>
              <a:chOff x="345890" y="322332"/>
              <a:chExt cx="2168047" cy="4996928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4D0CD6B-0DA8-EF38-7379-AC00CDA9C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803515" y="3775813"/>
                <a:ext cx="1252797" cy="154344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6FA899D-7666-9720-24C1-1BAC42C58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668115" y="1674166"/>
                <a:ext cx="1523601" cy="1523601"/>
              </a:xfrm>
              <a:prstGeom prst="rect">
                <a:avLst/>
              </a:prstGeom>
            </p:spPr>
          </p:pic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21863ACE-EA43-B4B4-FB6B-7C1F81E146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90" y="322332"/>
                <a:ext cx="2168047" cy="7737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900135">
                  <a:spcAft>
                    <a:spcPts val="642"/>
                  </a:spcAft>
                </a:pPr>
                <a:r>
                  <a:rPr lang="en-IT" sz="3544" b="1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AI tools</a:t>
                </a:r>
                <a:endParaRPr lang="en-IT" sz="3600" b="1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A712FB-FF84-5FA6-B73A-4F8E10AFE782}"/>
              </a:ext>
            </a:extLst>
          </p:cNvPr>
          <p:cNvGrpSpPr/>
          <p:nvPr/>
        </p:nvGrpSpPr>
        <p:grpSpPr>
          <a:xfrm>
            <a:off x="4334726" y="647574"/>
            <a:ext cx="3522548" cy="5571067"/>
            <a:chOff x="8022847" y="643466"/>
            <a:chExt cx="3522548" cy="557106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F4BF33C-9249-C389-0ED0-B2E615A0C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2847" y="643466"/>
              <a:ext cx="3522548" cy="5571067"/>
            </a:xfrm>
            <a:prstGeom prst="roundRect">
              <a:avLst>
                <a:gd name="adj" fmla="val 6360"/>
              </a:avLst>
            </a:prstGeom>
            <a:solidFill>
              <a:srgbClr val="FFFFFF"/>
            </a:solidFill>
            <a:ln w="9525">
              <a:noFill/>
            </a:ln>
            <a:effectLst>
              <a:outerShdw blurRad="76200" dist="63500" dir="2700000" sx="101000" sy="101000" algn="tl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2F8BCF7-CC5A-1838-8993-4C97C92802D5}"/>
                </a:ext>
              </a:extLst>
            </p:cNvPr>
            <p:cNvGrpSpPr/>
            <p:nvPr/>
          </p:nvGrpSpPr>
          <p:grpSpPr>
            <a:xfrm>
              <a:off x="8715137" y="965199"/>
              <a:ext cx="2137967" cy="4829911"/>
              <a:chOff x="345890" y="322332"/>
              <a:chExt cx="2168047" cy="4897865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9654A526-B337-FB20-984D-D8E789197C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26771" y="3613911"/>
                <a:ext cx="1606286" cy="1606286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0682E3-A39B-88C9-D0C2-CD399175B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68114" y="1675011"/>
                <a:ext cx="1523601" cy="1513577"/>
              </a:xfrm>
              <a:prstGeom prst="rect">
                <a:avLst/>
              </a:prstGeom>
            </p:spPr>
          </p:pic>
          <p:sp>
            <p:nvSpPr>
              <p:cNvPr id="35" name="Title 1">
                <a:extLst>
                  <a:ext uri="{FF2B5EF4-FFF2-40B4-BE49-F238E27FC236}">
                    <a16:creationId xmlns:a16="http://schemas.microsoft.com/office/drawing/2014/main" id="{77791F51-1290-165F-F6AD-305124712E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90" y="322332"/>
                <a:ext cx="2168047" cy="7737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900135">
                  <a:spcAft>
                    <a:spcPts val="642"/>
                  </a:spcAft>
                </a:pPr>
                <a:r>
                  <a:rPr lang="en-IT" sz="3544" b="1" dirty="0"/>
                  <a:t>Back</a:t>
                </a:r>
                <a:r>
                  <a:rPr lang="en-IT" sz="3544" b="1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-end</a:t>
                </a:r>
                <a:endParaRPr lang="en-IT" sz="3600" b="1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7A71FE8-6C84-E1BF-012E-2219E2D8BE84}"/>
              </a:ext>
            </a:extLst>
          </p:cNvPr>
          <p:cNvGrpSpPr/>
          <p:nvPr/>
        </p:nvGrpSpPr>
        <p:grpSpPr>
          <a:xfrm>
            <a:off x="535445" y="643465"/>
            <a:ext cx="3522548" cy="5571067"/>
            <a:chOff x="8022847" y="643466"/>
            <a:chExt cx="3522548" cy="557106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A4A10D8-67DE-A073-3979-6E9C0C85F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22847" y="643466"/>
              <a:ext cx="3522548" cy="5571067"/>
            </a:xfrm>
            <a:prstGeom prst="roundRect">
              <a:avLst>
                <a:gd name="adj" fmla="val 6360"/>
              </a:avLst>
            </a:prstGeom>
            <a:solidFill>
              <a:srgbClr val="FFFFFF"/>
            </a:solidFill>
            <a:ln w="9525">
              <a:noFill/>
            </a:ln>
            <a:effectLst>
              <a:outerShdw blurRad="76200" dist="63500" dir="2700000" sx="101000" sy="101000" algn="tl" rotWithShape="0">
                <a:srgbClr val="0070C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A4DEC7-F851-36E9-4AFA-F0A4E7BA7381}"/>
                </a:ext>
              </a:extLst>
            </p:cNvPr>
            <p:cNvGrpSpPr/>
            <p:nvPr/>
          </p:nvGrpSpPr>
          <p:grpSpPr>
            <a:xfrm>
              <a:off x="8715136" y="965199"/>
              <a:ext cx="2137967" cy="4834019"/>
              <a:chOff x="345890" y="322332"/>
              <a:chExt cx="2168047" cy="4902032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AD937A78-5F60-78DB-ABFE-7044E9730E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-1" r="2041" b="5334"/>
              <a:stretch/>
            </p:blipFill>
            <p:spPr>
              <a:xfrm>
                <a:off x="360482" y="3763237"/>
                <a:ext cx="2138866" cy="1461127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34D315FF-0D09-9734-5403-6E30106D6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699785" y="1472130"/>
                <a:ext cx="1460260" cy="1915096"/>
              </a:xfrm>
              <a:prstGeom prst="rect">
                <a:avLst/>
              </a:prstGeom>
            </p:spPr>
          </p:pic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306FB507-CDEB-38F0-560F-A99B272250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890" y="322332"/>
                <a:ext cx="2168047" cy="7737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defTabSz="900135">
                  <a:spcAft>
                    <a:spcPts val="642"/>
                  </a:spcAft>
                </a:pPr>
                <a:r>
                  <a:rPr lang="en-IT" sz="3544" b="1" kern="120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Front-end</a:t>
                </a:r>
                <a:endParaRPr lang="en-IT" sz="3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104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173B-DBB8-FB5A-2EF2-C57A959B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789" y="224971"/>
            <a:ext cx="4688114" cy="7227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C64E7-9E35-9E90-B3A0-502F0A38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0000" y="648000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6B216F-8A44-0248-B5C1-3E7465286C05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C2EE0F-9375-DF20-E778-8339F996B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B2BC0-A36E-A233-5866-CC01D0A0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74"/>
          <a:stretch/>
        </p:blipFill>
        <p:spPr>
          <a:xfrm>
            <a:off x="1694936" y="1330140"/>
            <a:ext cx="8801819" cy="5037104"/>
          </a:xfrm>
          <a:prstGeom prst="roundRect">
            <a:avLst>
              <a:gd name="adj" fmla="val 8548"/>
            </a:avLst>
          </a:prstGeom>
          <a:effectLst>
            <a:outerShdw blurRad="76200" dist="63500" dir="2700000" sx="101000" sy="101000" algn="tl" rotWithShape="0">
              <a:schemeClr val="accent6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7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VolleyVisionAI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BA6D4"/>
      </a:accent1>
      <a:accent2>
        <a:srgbClr val="97D7F4"/>
      </a:accent2>
      <a:accent3>
        <a:srgbClr val="E2E4E4"/>
      </a:accent3>
      <a:accent4>
        <a:srgbClr val="0F9ED5"/>
      </a:accent4>
      <a:accent5>
        <a:srgbClr val="87CDEB"/>
      </a:accent5>
      <a:accent6>
        <a:srgbClr val="0056B3"/>
      </a:accent6>
      <a:hlink>
        <a:srgbClr val="82E3FF"/>
      </a:hlink>
      <a:folHlink>
        <a:srgbClr val="00B1E8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VolleyVisionAI">
    <a:dk1>
      <a:srgbClr val="000000"/>
    </a:dk1>
    <a:lt1>
      <a:srgbClr val="FFFFFF"/>
    </a:lt1>
    <a:dk2>
      <a:srgbClr val="0E2841"/>
    </a:dk2>
    <a:lt2>
      <a:srgbClr val="E8E8E8"/>
    </a:lt2>
    <a:accent1>
      <a:srgbClr val="3BA6D4"/>
    </a:accent1>
    <a:accent2>
      <a:srgbClr val="97D7F4"/>
    </a:accent2>
    <a:accent3>
      <a:srgbClr val="E2E4E4"/>
    </a:accent3>
    <a:accent4>
      <a:srgbClr val="0F9ED5"/>
    </a:accent4>
    <a:accent5>
      <a:srgbClr val="87CDEB"/>
    </a:accent5>
    <a:accent6>
      <a:srgbClr val="0056B3"/>
    </a:accent6>
    <a:hlink>
      <a:srgbClr val="82E3FF"/>
    </a:hlink>
    <a:folHlink>
      <a:srgbClr val="00B1E8"/>
    </a:folHlink>
  </a:clrScheme>
</a:themeOverride>
</file>

<file path=ppt/theme/themeOverride2.xml><?xml version="1.0" encoding="utf-8"?>
<a:themeOverride xmlns:a="http://schemas.openxmlformats.org/drawingml/2006/main">
  <a:clrScheme name="VolleyVisionAI">
    <a:dk1>
      <a:srgbClr val="000000"/>
    </a:dk1>
    <a:lt1>
      <a:srgbClr val="FFFFFF"/>
    </a:lt1>
    <a:dk2>
      <a:srgbClr val="0E2841"/>
    </a:dk2>
    <a:lt2>
      <a:srgbClr val="E8E8E8"/>
    </a:lt2>
    <a:accent1>
      <a:srgbClr val="3BA6D4"/>
    </a:accent1>
    <a:accent2>
      <a:srgbClr val="97D7F4"/>
    </a:accent2>
    <a:accent3>
      <a:srgbClr val="E2E4E4"/>
    </a:accent3>
    <a:accent4>
      <a:srgbClr val="0F9ED5"/>
    </a:accent4>
    <a:accent5>
      <a:srgbClr val="87CDEB"/>
    </a:accent5>
    <a:accent6>
      <a:srgbClr val="0056B3"/>
    </a:accent6>
    <a:hlink>
      <a:srgbClr val="82E3FF"/>
    </a:hlink>
    <a:folHlink>
      <a:srgbClr val="00B1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10429</TotalTime>
  <Words>443</Words>
  <Application>Microsoft Macintosh PowerPoint</Application>
  <PresentationFormat>Widescreen</PresentationFormat>
  <Paragraphs>121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Wingdings</vt:lpstr>
      <vt:lpstr>Office Theme</vt:lpstr>
      <vt:lpstr>VolleyVisionAI</vt:lpstr>
      <vt:lpstr>Introduzione</vt:lpstr>
      <vt:lpstr>Roadmap</vt:lpstr>
      <vt:lpstr>Sport 4.0</vt:lpstr>
      <vt:lpstr>Perchè una Web App?</vt:lpstr>
      <vt:lpstr>Analisi dei requisiti</vt:lpstr>
      <vt:lpstr>Tecnologie utilizzate</vt:lpstr>
      <vt:lpstr>PowerPoint Presentation</vt:lpstr>
      <vt:lpstr>Architettura</vt:lpstr>
      <vt:lpstr>Interfacce Utente</vt:lpstr>
      <vt:lpstr>Manual Page</vt:lpstr>
      <vt:lpstr>AI Page</vt:lpstr>
      <vt:lpstr>Evaluation</vt:lpstr>
      <vt:lpstr>Sviluppi futuri</vt:lpstr>
      <vt:lpstr>Conclusioni</vt:lpstr>
      <vt:lpstr>Grazie a tutti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Richichi</dc:creator>
  <cp:lastModifiedBy>Andrea Richichi</cp:lastModifiedBy>
  <cp:revision>11</cp:revision>
  <cp:lastPrinted>2024-09-05T16:10:46Z</cp:lastPrinted>
  <dcterms:created xsi:type="dcterms:W3CDTF">2024-09-01T15:42:54Z</dcterms:created>
  <dcterms:modified xsi:type="dcterms:W3CDTF">2024-09-17T07:57:54Z</dcterms:modified>
</cp:coreProperties>
</file>